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2C02A-0DAB-43FF-9FF8-452EC9212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FB46F6-F122-4379-9087-F876E02F0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DA61BA-7BBD-481C-B441-8798311C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B506E4-07D7-4BE3-A75B-3343B764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D440D3-5265-49D6-AA93-C102C337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83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95FEA-3921-4BBD-814C-095F5B57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411583-B73B-4A14-9444-23D3CC91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1A5BD-8E77-4427-BB8F-404E597B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3D0DE5-5746-4D22-9BE1-5F078908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F0A68F-DE8A-4364-9D03-165AC8C1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79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0C61F42-4A29-46BA-9DF3-A849BAEFA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6FD5D0-DCCF-4635-A101-AF90F6CF9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3985BF-BFF5-4790-AF4A-60C3ED94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9C5DA6-E2C8-4A71-B124-11C52983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06DD96-25FD-46DF-88CF-D8E2A6A7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90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2EC34-D438-4A8B-B9C2-403CB70A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3951BE-9484-48A6-A925-B58F55C7C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A004B5-61A1-4E3E-BEDD-79F6A483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A59EC-103F-4C15-9BDB-B34934AA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8D4AEC-646E-4FC6-8015-632A3204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4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FA677-85ED-4D18-9715-822A66F7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83444F-2D83-4C55-AD5D-C28295088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8B2AE5-9C7A-4F2D-A01C-E0BC7459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3C0F6D-B72C-4A1E-8ACB-02BC2D4B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37E0E9-79A1-40CF-B028-B03F7BB0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54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450F2-BAE5-4DFD-95A0-8D031671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3A90AA-5EB8-48C9-9FC9-924D8D9BD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6C4AFF-13C5-4F67-A016-8F446C234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67E91F-13BC-4001-967F-6502F863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4BE6B0-1E7D-45B9-B804-764B63C9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E7D230-E13F-47C5-9AE3-CC155244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69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95B33-0B25-44E0-8543-CF65EA6A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419C78-EE00-4936-9454-B48877F2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F0C214-9203-4172-BC33-2E8A83296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AD9C07-4975-410F-88A9-242C42F4B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F79EB0-1927-4C20-99DA-DA7853716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38CF34A-083F-441C-BD09-7CD1DD3F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525CF7-1F25-4F65-8F44-F61D6C7A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6E6990-E615-4AD5-BA94-DDEDD8B9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93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69DD2-AF53-4B30-8BC3-A3DEC356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154D6F-F132-4773-8664-EA563160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100B68-D2BA-4F91-947B-BFCEEEC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A9D308-4C2B-4D02-95B4-3EA4F42E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41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C8D1CE-8FFD-4614-BD71-B89E79F3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6FD6B6-2427-4C41-AAF6-F427B84B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21B10-E8F7-4BE1-A03F-20CD771E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63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D9E12-B9C2-4E48-A32E-3018057A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A53CE5-7E28-430D-8114-E0683D8B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59801B-C0B7-4384-9F26-1E93CAA44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B610B1-A9E6-4A6C-A480-0D964365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BDA1EA-0539-4417-9E99-91815F97C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C35254-99E3-4B9D-9628-2FF5CD75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78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86235-3477-45AC-A246-FF87F394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B03AB31-D9C9-4263-85DC-A51BCA7E9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6014ED-6EDD-48DF-BF30-66EB79467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1D219B-DCDE-4E5A-861C-0C52359D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502DE5-4FF7-4954-8B25-EB5AEBB86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F9B801-6A22-42EC-A9DD-1580FC83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26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BD93FE-BB9E-41A0-970F-5E8C1244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BC46F8-2FA7-40F8-9D96-99B9C91DD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189196-DD43-4134-AFD4-FBDFE59BA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704D-0656-4F8D-A2B5-13BC6E8355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471344-CA1D-4800-8B45-012CF98E7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42876D-E00E-4AB1-B3E5-83EBE3DD3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7D1B-98FA-464E-A081-09FBBDA6F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04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F57F7-541F-4F37-B9DC-F34094FD7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Bildungsbahnhof &amp; Begegnungsstätte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D23F13-3DC7-447E-937E-708A396032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Kreisjugendring Plön e.V.—Ausbildungen—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10EAE1-EECD-4EDD-A181-C1CF62BEC6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57" y="4319051"/>
            <a:ext cx="996286" cy="93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29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DA32E-0AAC-4685-879D-505D9F3B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sind wir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1131F3-073B-445B-B74B-DC958A335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Ausbildung und Förderung von lernbehinderten, psychisch- und sozialbeeinträchtigten Jugendlichen und jungen Erwachsenen</a:t>
            </a:r>
          </a:p>
          <a:p>
            <a:endParaRPr lang="de-DE" dirty="0"/>
          </a:p>
          <a:p>
            <a:r>
              <a:rPr lang="de-DE" dirty="0"/>
              <a:t>zugelassene Ausbildungsstelle der Industrie- und Handelskammer zu Kiel und eine anerkannte Einrichtung der beruflichen Rehabilitation im Auftrag der Bundesagentur für Arbeit</a:t>
            </a:r>
          </a:p>
          <a:p>
            <a:endParaRPr lang="de-DE" dirty="0"/>
          </a:p>
          <a:p>
            <a:r>
              <a:rPr lang="de-DE" dirty="0"/>
              <a:t>Ausbildungen zum Fachpraktiker für personale Dienstleistungen, zum Fachpraktiker für die Hauswirtschaft, zum Fachpraktiker für die Küche und als Helfer im Gastgewerbe (m/w/d)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94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170D7-1B43-4FC5-A697-8B163463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haben wir vor?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244741-783F-4E3D-A23D-511A1E6EF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Zum Erhalt und zur Zukunftssicherung des Standortes Raisdorf planen wir: </a:t>
            </a:r>
          </a:p>
          <a:p>
            <a:endParaRPr lang="de-DE" dirty="0"/>
          </a:p>
          <a:p>
            <a:r>
              <a:rPr lang="de-DE" dirty="0"/>
              <a:t>einen </a:t>
            </a:r>
            <a:r>
              <a:rPr lang="de-DE" b="1" dirty="0"/>
              <a:t>multifunktionalen Ausbildungsraum </a:t>
            </a:r>
            <a:r>
              <a:rPr lang="de-DE" dirty="0"/>
              <a:t>(modern und zeitgemäß)</a:t>
            </a:r>
          </a:p>
          <a:p>
            <a:endParaRPr lang="de-DE" dirty="0"/>
          </a:p>
          <a:p>
            <a:r>
              <a:rPr lang="de-DE" dirty="0"/>
              <a:t>als </a:t>
            </a:r>
            <a:r>
              <a:rPr lang="de-DE" b="1" dirty="0"/>
              <a:t>Begegnungsstätte</a:t>
            </a:r>
            <a:r>
              <a:rPr lang="de-DE" dirty="0"/>
              <a:t> für junge und ältere Menschen aus Raisdorf und dem Umland ( z.B. Seniorencafé)</a:t>
            </a:r>
          </a:p>
          <a:p>
            <a:endParaRPr lang="de-DE" dirty="0"/>
          </a:p>
          <a:p>
            <a:r>
              <a:rPr lang="de-DE" dirty="0"/>
              <a:t>Perspektivische Nutzung für </a:t>
            </a:r>
            <a:r>
              <a:rPr lang="de-DE" b="1" dirty="0"/>
              <a:t>neue Ausbildungsangebote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47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8BA71A0-A0E2-4707-8520-D4D7E8F8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9"/>
            <a:ext cx="12192000" cy="68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8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663A854-8D10-42FF-B23D-794C8E9F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9"/>
            <a:ext cx="12192000" cy="68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6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290F5F0-0903-435D-B330-23BEA276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11" y="434340"/>
            <a:ext cx="8399929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Breitbild</PresentationFormat>
  <Paragraphs>16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Bildungsbahnhof &amp; Begegnungsstätte </vt:lpstr>
      <vt:lpstr>Wer sind wir ?</vt:lpstr>
      <vt:lpstr>Was haben wir vor?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Bildungsbahnhof &amp; Begegnungsstätte</dc:title>
  <dc:creator>Dirk</dc:creator>
  <cp:lastModifiedBy>Dirk</cp:lastModifiedBy>
  <cp:revision>9</cp:revision>
  <dcterms:created xsi:type="dcterms:W3CDTF">2024-01-27T10:45:53Z</dcterms:created>
  <dcterms:modified xsi:type="dcterms:W3CDTF">2024-03-21T13:30:51Z</dcterms:modified>
</cp:coreProperties>
</file>