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4" r:id="rId3"/>
    <p:sldId id="282" r:id="rId4"/>
    <p:sldId id="270" r:id="rId5"/>
    <p:sldId id="281" r:id="rId6"/>
    <p:sldId id="276" r:id="rId7"/>
    <p:sldId id="280" r:id="rId8"/>
    <p:sldId id="277" r:id="rId9"/>
    <p:sldId id="278" r:id="rId10"/>
    <p:sldId id="279" r:id="rId11"/>
    <p:sldId id="275" r:id="rId12"/>
    <p:sldId id="283" r:id="rId13"/>
    <p:sldId id="28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94" autoAdjust="0"/>
  </p:normalViewPr>
  <p:slideViewPr>
    <p:cSldViewPr>
      <p:cViewPr>
        <p:scale>
          <a:sx n="70" d="100"/>
          <a:sy n="70" d="100"/>
        </p:scale>
        <p:origin x="-280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3C2C9-8C2B-473F-B48D-04EBBC7C7235}" type="doc">
      <dgm:prSet loTypeId="urn:microsoft.com/office/officeart/2005/8/layout/hierarchy3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de-DE"/>
        </a:p>
      </dgm:t>
    </dgm:pt>
    <dgm:pt modelId="{57471E81-8D29-495B-87C9-2F1745CD2AD4}">
      <dgm:prSet phldrT="[Text]" custT="1"/>
      <dgm:spPr/>
      <dgm:t>
        <a:bodyPr/>
        <a:lstStyle/>
        <a:p>
          <a:r>
            <a:rPr lang="de-DE" sz="2200" dirty="0" smtClean="0"/>
            <a:t>Teilprojekt 1</a:t>
          </a:r>
        </a:p>
        <a:p>
          <a:r>
            <a:rPr lang="de-DE" sz="2200" dirty="0" smtClean="0"/>
            <a:t>Entwicklung Projektwochen-Format</a:t>
          </a:r>
          <a:endParaRPr lang="de-DE" sz="2200" dirty="0"/>
        </a:p>
      </dgm:t>
    </dgm:pt>
    <dgm:pt modelId="{85C76A6A-68BE-44F6-9BCE-869681E3694A}" type="parTrans" cxnId="{D4BD9F0E-5C87-477C-8421-3B94CCC8C2E8}">
      <dgm:prSet/>
      <dgm:spPr/>
      <dgm:t>
        <a:bodyPr/>
        <a:lstStyle/>
        <a:p>
          <a:endParaRPr lang="de-DE"/>
        </a:p>
      </dgm:t>
    </dgm:pt>
    <dgm:pt modelId="{5C1F3B1C-F391-4647-A1BC-07F60DB4A3D6}" type="sibTrans" cxnId="{D4BD9F0E-5C87-477C-8421-3B94CCC8C2E8}">
      <dgm:prSet/>
      <dgm:spPr/>
      <dgm:t>
        <a:bodyPr/>
        <a:lstStyle/>
        <a:p>
          <a:endParaRPr lang="de-DE"/>
        </a:p>
      </dgm:t>
    </dgm:pt>
    <dgm:pt modelId="{95C01851-617A-4959-A677-A69ADD4A246F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b="1" dirty="0" smtClean="0"/>
            <a:t>Forschung &amp; Entwicklung</a:t>
          </a:r>
        </a:p>
        <a:p>
          <a:r>
            <a:rPr lang="de-DE" sz="1600" dirty="0" smtClean="0"/>
            <a:t>Projektwochen-Format wird entwickelt und nach den Anwendungen jeweils optimiert </a:t>
          </a:r>
          <a:endParaRPr lang="de-DE" sz="1600" dirty="0"/>
        </a:p>
      </dgm:t>
    </dgm:pt>
    <dgm:pt modelId="{498CA8E2-792C-43AA-A760-30E2B4012C06}" type="parTrans" cxnId="{FA6AFB9F-FE89-4D60-A115-9666DDC3E85C}">
      <dgm:prSet/>
      <dgm:spPr/>
      <dgm:t>
        <a:bodyPr/>
        <a:lstStyle/>
        <a:p>
          <a:endParaRPr lang="de-DE"/>
        </a:p>
      </dgm:t>
    </dgm:pt>
    <dgm:pt modelId="{3D436557-BDC7-4FDC-BCCC-DB09DD916B18}" type="sibTrans" cxnId="{FA6AFB9F-FE89-4D60-A115-9666DDC3E85C}">
      <dgm:prSet/>
      <dgm:spPr/>
      <dgm:t>
        <a:bodyPr/>
        <a:lstStyle/>
        <a:p>
          <a:endParaRPr lang="de-DE"/>
        </a:p>
      </dgm:t>
    </dgm:pt>
    <dgm:pt modelId="{CAA9BD3D-764B-4295-9494-64AEA8DD756B}">
      <dgm:prSet phldrT="[Text]" custT="1"/>
      <dgm:spPr/>
      <dgm:t>
        <a:bodyPr/>
        <a:lstStyle/>
        <a:p>
          <a:r>
            <a:rPr lang="de-DE" sz="2200" dirty="0" smtClean="0"/>
            <a:t>Teilprojekt 2</a:t>
          </a:r>
        </a:p>
        <a:p>
          <a:r>
            <a:rPr lang="de-DE" sz="2200" dirty="0" smtClean="0"/>
            <a:t>Durchführung Projektwochen</a:t>
          </a:r>
          <a:endParaRPr lang="de-DE" sz="2200" dirty="0"/>
        </a:p>
      </dgm:t>
    </dgm:pt>
    <dgm:pt modelId="{459120AC-C4BD-40AB-80B7-D4FC732D2F80}" type="parTrans" cxnId="{15EE5594-B73C-4E9C-9030-8EBA6E7BC59C}">
      <dgm:prSet/>
      <dgm:spPr/>
      <dgm:t>
        <a:bodyPr/>
        <a:lstStyle/>
        <a:p>
          <a:endParaRPr lang="de-DE"/>
        </a:p>
      </dgm:t>
    </dgm:pt>
    <dgm:pt modelId="{57639029-16D3-403F-BEA1-3DC051EC3B3A}" type="sibTrans" cxnId="{15EE5594-B73C-4E9C-9030-8EBA6E7BC59C}">
      <dgm:prSet/>
      <dgm:spPr/>
      <dgm:t>
        <a:bodyPr/>
        <a:lstStyle/>
        <a:p>
          <a:endParaRPr lang="de-DE"/>
        </a:p>
      </dgm:t>
    </dgm:pt>
    <dgm:pt modelId="{CED8011B-F51D-4BCF-BB6C-6A0C21141982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de-DE" sz="1600" b="1" dirty="0" smtClean="0"/>
            <a:t>Inhaltliche Durchführung</a:t>
          </a:r>
        </a:p>
        <a:p>
          <a:r>
            <a:rPr lang="de-DE" sz="1600" b="1" dirty="0" smtClean="0"/>
            <a:t> </a:t>
          </a:r>
          <a:r>
            <a:rPr lang="de-DE" sz="1600" dirty="0" smtClean="0"/>
            <a:t>Schüler/-innen bearbeiten konkrete Herausforderung pro </a:t>
          </a:r>
          <a:r>
            <a:rPr lang="de-DE" sz="1600" dirty="0" err="1" smtClean="0"/>
            <a:t>AktivRegion</a:t>
          </a:r>
          <a:endParaRPr lang="de-DE" sz="1900" dirty="0"/>
        </a:p>
      </dgm:t>
    </dgm:pt>
    <dgm:pt modelId="{0BE9A7E8-0DD0-4DA1-B723-9B03265975B6}" type="parTrans" cxnId="{AED3B587-ACD9-41EA-ADA6-5F2F0511396F}">
      <dgm:prSet/>
      <dgm:spPr/>
      <dgm:t>
        <a:bodyPr/>
        <a:lstStyle/>
        <a:p>
          <a:endParaRPr lang="de-DE"/>
        </a:p>
      </dgm:t>
    </dgm:pt>
    <dgm:pt modelId="{D211A9D8-8402-4931-B400-26D56AF169F6}" type="sibTrans" cxnId="{AED3B587-ACD9-41EA-ADA6-5F2F0511396F}">
      <dgm:prSet/>
      <dgm:spPr/>
      <dgm:t>
        <a:bodyPr/>
        <a:lstStyle/>
        <a:p>
          <a:endParaRPr lang="de-DE"/>
        </a:p>
      </dgm:t>
    </dgm:pt>
    <dgm:pt modelId="{C042A98E-1881-4347-9479-F0417AC7053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b="1" dirty="0" smtClean="0"/>
            <a:t>Methodik /  Vorgehen </a:t>
          </a:r>
        </a:p>
        <a:p>
          <a:r>
            <a:rPr lang="de-DE" sz="1600" dirty="0" smtClean="0"/>
            <a:t>Das entwickelte Format wird getestet und ausgewertet</a:t>
          </a:r>
          <a:endParaRPr lang="de-DE" sz="1600" dirty="0"/>
        </a:p>
      </dgm:t>
    </dgm:pt>
    <dgm:pt modelId="{7036D957-AE63-4A9F-8350-3ABD9DCEC02C}" type="parTrans" cxnId="{A18723F6-B52C-415F-832C-BCF0911CE7BE}">
      <dgm:prSet/>
      <dgm:spPr/>
      <dgm:t>
        <a:bodyPr/>
        <a:lstStyle/>
        <a:p>
          <a:endParaRPr lang="de-DE"/>
        </a:p>
      </dgm:t>
    </dgm:pt>
    <dgm:pt modelId="{AC298025-2CAD-4369-BD61-843150632F10}" type="sibTrans" cxnId="{A18723F6-B52C-415F-832C-BCF0911CE7BE}">
      <dgm:prSet/>
      <dgm:spPr/>
      <dgm:t>
        <a:bodyPr/>
        <a:lstStyle/>
        <a:p>
          <a:endParaRPr lang="de-DE"/>
        </a:p>
      </dgm:t>
    </dgm:pt>
    <dgm:pt modelId="{40B8C1EA-73B2-43A1-8F25-37A3C437092E}" type="pres">
      <dgm:prSet presAssocID="{7903C2C9-8C2B-473F-B48D-04EBBC7C72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352AEAD-F905-4F17-BCD0-E57B8A4D8251}" type="pres">
      <dgm:prSet presAssocID="{57471E81-8D29-495B-87C9-2F1745CD2AD4}" presName="root" presStyleCnt="0"/>
      <dgm:spPr/>
    </dgm:pt>
    <dgm:pt modelId="{0F342D16-13D5-46B8-AF20-9BACF71231AD}" type="pres">
      <dgm:prSet presAssocID="{57471E81-8D29-495B-87C9-2F1745CD2AD4}" presName="rootComposite" presStyleCnt="0"/>
      <dgm:spPr/>
    </dgm:pt>
    <dgm:pt modelId="{759C0BB8-D30F-43C6-B48A-F9E28EA3E62D}" type="pres">
      <dgm:prSet presAssocID="{57471E81-8D29-495B-87C9-2F1745CD2AD4}" presName="rootText" presStyleLbl="node1" presStyleIdx="0" presStyleCnt="2"/>
      <dgm:spPr/>
      <dgm:t>
        <a:bodyPr/>
        <a:lstStyle/>
        <a:p>
          <a:endParaRPr lang="de-DE"/>
        </a:p>
      </dgm:t>
    </dgm:pt>
    <dgm:pt modelId="{19AE5A8F-98D9-49C1-A9B2-919282DD7F7F}" type="pres">
      <dgm:prSet presAssocID="{57471E81-8D29-495B-87C9-2F1745CD2AD4}" presName="rootConnector" presStyleLbl="node1" presStyleIdx="0" presStyleCnt="2"/>
      <dgm:spPr/>
      <dgm:t>
        <a:bodyPr/>
        <a:lstStyle/>
        <a:p>
          <a:endParaRPr lang="de-DE"/>
        </a:p>
      </dgm:t>
    </dgm:pt>
    <dgm:pt modelId="{75E7CAA0-3926-466B-9EAC-CD5BC8BA17D0}" type="pres">
      <dgm:prSet presAssocID="{57471E81-8D29-495B-87C9-2F1745CD2AD4}" presName="childShape" presStyleCnt="0"/>
      <dgm:spPr/>
    </dgm:pt>
    <dgm:pt modelId="{6060AA91-2A64-4E56-88FB-D0947EFFCFFE}" type="pres">
      <dgm:prSet presAssocID="{498CA8E2-792C-43AA-A760-30E2B4012C06}" presName="Name13" presStyleLbl="parChTrans1D2" presStyleIdx="0" presStyleCnt="3"/>
      <dgm:spPr/>
      <dgm:t>
        <a:bodyPr/>
        <a:lstStyle/>
        <a:p>
          <a:endParaRPr lang="de-DE"/>
        </a:p>
      </dgm:t>
    </dgm:pt>
    <dgm:pt modelId="{A1290BBC-42AE-4C8A-9F53-A9B3189518AB}" type="pres">
      <dgm:prSet presAssocID="{95C01851-617A-4959-A677-A69ADD4A246F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341A7E-A5C7-4F25-99F7-A8DC70B6ABFA}" type="pres">
      <dgm:prSet presAssocID="{CAA9BD3D-764B-4295-9494-64AEA8DD756B}" presName="root" presStyleCnt="0"/>
      <dgm:spPr/>
    </dgm:pt>
    <dgm:pt modelId="{A286F7F0-1403-4DCC-9354-9A154B593AFA}" type="pres">
      <dgm:prSet presAssocID="{CAA9BD3D-764B-4295-9494-64AEA8DD756B}" presName="rootComposite" presStyleCnt="0"/>
      <dgm:spPr/>
    </dgm:pt>
    <dgm:pt modelId="{025C6A1B-954C-474E-B065-2F210A1CECFD}" type="pres">
      <dgm:prSet presAssocID="{CAA9BD3D-764B-4295-9494-64AEA8DD756B}" presName="rootText" presStyleLbl="node1" presStyleIdx="1" presStyleCnt="2"/>
      <dgm:spPr/>
      <dgm:t>
        <a:bodyPr/>
        <a:lstStyle/>
        <a:p>
          <a:endParaRPr lang="de-DE"/>
        </a:p>
      </dgm:t>
    </dgm:pt>
    <dgm:pt modelId="{92C7E96C-F8C1-4488-98D4-70DCB8485C40}" type="pres">
      <dgm:prSet presAssocID="{CAA9BD3D-764B-4295-9494-64AEA8DD756B}" presName="rootConnector" presStyleLbl="node1" presStyleIdx="1" presStyleCnt="2"/>
      <dgm:spPr/>
      <dgm:t>
        <a:bodyPr/>
        <a:lstStyle/>
        <a:p>
          <a:endParaRPr lang="de-DE"/>
        </a:p>
      </dgm:t>
    </dgm:pt>
    <dgm:pt modelId="{397EA1FB-E148-4C37-AC46-E8ED9D5706A4}" type="pres">
      <dgm:prSet presAssocID="{CAA9BD3D-764B-4295-9494-64AEA8DD756B}" presName="childShape" presStyleCnt="0"/>
      <dgm:spPr/>
    </dgm:pt>
    <dgm:pt modelId="{8991C0F1-2D72-4C68-A925-1B2E8BF4083A}" type="pres">
      <dgm:prSet presAssocID="{0BE9A7E8-0DD0-4DA1-B723-9B03265975B6}" presName="Name13" presStyleLbl="parChTrans1D2" presStyleIdx="1" presStyleCnt="3"/>
      <dgm:spPr/>
      <dgm:t>
        <a:bodyPr/>
        <a:lstStyle/>
        <a:p>
          <a:endParaRPr lang="de-DE"/>
        </a:p>
      </dgm:t>
    </dgm:pt>
    <dgm:pt modelId="{CA72CF0D-32ED-45FC-AB5A-A6E1A400795F}" type="pres">
      <dgm:prSet presAssocID="{CED8011B-F51D-4BCF-BB6C-6A0C21141982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036F50-F562-41A3-9F5F-F2E2BC26DE41}" type="pres">
      <dgm:prSet presAssocID="{7036D957-AE63-4A9F-8350-3ABD9DCEC02C}" presName="Name13" presStyleLbl="parChTrans1D2" presStyleIdx="2" presStyleCnt="3"/>
      <dgm:spPr/>
      <dgm:t>
        <a:bodyPr/>
        <a:lstStyle/>
        <a:p>
          <a:endParaRPr lang="de-DE"/>
        </a:p>
      </dgm:t>
    </dgm:pt>
    <dgm:pt modelId="{B1598D4D-374F-418F-A24B-37E7FF794D38}" type="pres">
      <dgm:prSet presAssocID="{C042A98E-1881-4347-9479-F0417AC7053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5EE5594-B73C-4E9C-9030-8EBA6E7BC59C}" srcId="{7903C2C9-8C2B-473F-B48D-04EBBC7C7235}" destId="{CAA9BD3D-764B-4295-9494-64AEA8DD756B}" srcOrd="1" destOrd="0" parTransId="{459120AC-C4BD-40AB-80B7-D4FC732D2F80}" sibTransId="{57639029-16D3-403F-BEA1-3DC051EC3B3A}"/>
    <dgm:cxn modelId="{FA6AFB9F-FE89-4D60-A115-9666DDC3E85C}" srcId="{57471E81-8D29-495B-87C9-2F1745CD2AD4}" destId="{95C01851-617A-4959-A677-A69ADD4A246F}" srcOrd="0" destOrd="0" parTransId="{498CA8E2-792C-43AA-A760-30E2B4012C06}" sibTransId="{3D436557-BDC7-4FDC-BCCC-DB09DD916B18}"/>
    <dgm:cxn modelId="{6FF7CCE9-65E9-435B-96E7-C10CC019DEE7}" type="presOf" srcId="{57471E81-8D29-495B-87C9-2F1745CD2AD4}" destId="{759C0BB8-D30F-43C6-B48A-F9E28EA3E62D}" srcOrd="0" destOrd="0" presId="urn:microsoft.com/office/officeart/2005/8/layout/hierarchy3"/>
    <dgm:cxn modelId="{C3EACC6D-C01A-40BD-AB89-489CC1320184}" type="presOf" srcId="{95C01851-617A-4959-A677-A69ADD4A246F}" destId="{A1290BBC-42AE-4C8A-9F53-A9B3189518AB}" srcOrd="0" destOrd="0" presId="urn:microsoft.com/office/officeart/2005/8/layout/hierarchy3"/>
    <dgm:cxn modelId="{A7E92856-4153-4740-81D5-3AB9EB4EBAFB}" type="presOf" srcId="{0BE9A7E8-0DD0-4DA1-B723-9B03265975B6}" destId="{8991C0F1-2D72-4C68-A925-1B2E8BF4083A}" srcOrd="0" destOrd="0" presId="urn:microsoft.com/office/officeart/2005/8/layout/hierarchy3"/>
    <dgm:cxn modelId="{B478D569-31FB-42EC-9339-8B435C518EE7}" type="presOf" srcId="{C042A98E-1881-4347-9479-F0417AC70537}" destId="{B1598D4D-374F-418F-A24B-37E7FF794D38}" srcOrd="0" destOrd="0" presId="urn:microsoft.com/office/officeart/2005/8/layout/hierarchy3"/>
    <dgm:cxn modelId="{4E3F78A9-E96F-4DF6-9B6E-A21715CAC20F}" type="presOf" srcId="{7036D957-AE63-4A9F-8350-3ABD9DCEC02C}" destId="{8B036F50-F562-41A3-9F5F-F2E2BC26DE41}" srcOrd="0" destOrd="0" presId="urn:microsoft.com/office/officeart/2005/8/layout/hierarchy3"/>
    <dgm:cxn modelId="{E3126846-CF3E-4885-99F0-5C6AFE3DB751}" type="presOf" srcId="{498CA8E2-792C-43AA-A760-30E2B4012C06}" destId="{6060AA91-2A64-4E56-88FB-D0947EFFCFFE}" srcOrd="0" destOrd="0" presId="urn:microsoft.com/office/officeart/2005/8/layout/hierarchy3"/>
    <dgm:cxn modelId="{EDD556BD-7E87-458B-B1A8-56C1BFCDD86E}" type="presOf" srcId="{7903C2C9-8C2B-473F-B48D-04EBBC7C7235}" destId="{40B8C1EA-73B2-43A1-8F25-37A3C437092E}" srcOrd="0" destOrd="0" presId="urn:microsoft.com/office/officeart/2005/8/layout/hierarchy3"/>
    <dgm:cxn modelId="{B5051782-18CB-482E-9A63-60D211929C57}" type="presOf" srcId="{CED8011B-F51D-4BCF-BB6C-6A0C21141982}" destId="{CA72CF0D-32ED-45FC-AB5A-A6E1A400795F}" srcOrd="0" destOrd="0" presId="urn:microsoft.com/office/officeart/2005/8/layout/hierarchy3"/>
    <dgm:cxn modelId="{A18723F6-B52C-415F-832C-BCF0911CE7BE}" srcId="{CAA9BD3D-764B-4295-9494-64AEA8DD756B}" destId="{C042A98E-1881-4347-9479-F0417AC70537}" srcOrd="1" destOrd="0" parTransId="{7036D957-AE63-4A9F-8350-3ABD9DCEC02C}" sibTransId="{AC298025-2CAD-4369-BD61-843150632F10}"/>
    <dgm:cxn modelId="{9BE7DB12-7D7E-493F-8627-1AAB65602FDF}" type="presOf" srcId="{CAA9BD3D-764B-4295-9494-64AEA8DD756B}" destId="{92C7E96C-F8C1-4488-98D4-70DCB8485C40}" srcOrd="1" destOrd="0" presId="urn:microsoft.com/office/officeart/2005/8/layout/hierarchy3"/>
    <dgm:cxn modelId="{01D268C7-F033-4878-907C-A6677CB65463}" type="presOf" srcId="{57471E81-8D29-495B-87C9-2F1745CD2AD4}" destId="{19AE5A8F-98D9-49C1-A9B2-919282DD7F7F}" srcOrd="1" destOrd="0" presId="urn:microsoft.com/office/officeart/2005/8/layout/hierarchy3"/>
    <dgm:cxn modelId="{D4BD9F0E-5C87-477C-8421-3B94CCC8C2E8}" srcId="{7903C2C9-8C2B-473F-B48D-04EBBC7C7235}" destId="{57471E81-8D29-495B-87C9-2F1745CD2AD4}" srcOrd="0" destOrd="0" parTransId="{85C76A6A-68BE-44F6-9BCE-869681E3694A}" sibTransId="{5C1F3B1C-F391-4647-A1BC-07F60DB4A3D6}"/>
    <dgm:cxn modelId="{5CC3A0DD-D762-4D8C-84E0-28CD612D04B5}" type="presOf" srcId="{CAA9BD3D-764B-4295-9494-64AEA8DD756B}" destId="{025C6A1B-954C-474E-B065-2F210A1CECFD}" srcOrd="0" destOrd="0" presId="urn:microsoft.com/office/officeart/2005/8/layout/hierarchy3"/>
    <dgm:cxn modelId="{AED3B587-ACD9-41EA-ADA6-5F2F0511396F}" srcId="{CAA9BD3D-764B-4295-9494-64AEA8DD756B}" destId="{CED8011B-F51D-4BCF-BB6C-6A0C21141982}" srcOrd="0" destOrd="0" parTransId="{0BE9A7E8-0DD0-4DA1-B723-9B03265975B6}" sibTransId="{D211A9D8-8402-4931-B400-26D56AF169F6}"/>
    <dgm:cxn modelId="{1A1E9CE6-45B5-4238-BF2F-636EF77503E6}" type="presParOf" srcId="{40B8C1EA-73B2-43A1-8F25-37A3C437092E}" destId="{8352AEAD-F905-4F17-BCD0-E57B8A4D8251}" srcOrd="0" destOrd="0" presId="urn:microsoft.com/office/officeart/2005/8/layout/hierarchy3"/>
    <dgm:cxn modelId="{E46AC34D-15D6-41C2-A433-2696C6186FAA}" type="presParOf" srcId="{8352AEAD-F905-4F17-BCD0-E57B8A4D8251}" destId="{0F342D16-13D5-46B8-AF20-9BACF71231AD}" srcOrd="0" destOrd="0" presId="urn:microsoft.com/office/officeart/2005/8/layout/hierarchy3"/>
    <dgm:cxn modelId="{EB1775A1-1CCF-466D-8106-CDA567797D39}" type="presParOf" srcId="{0F342D16-13D5-46B8-AF20-9BACF71231AD}" destId="{759C0BB8-D30F-43C6-B48A-F9E28EA3E62D}" srcOrd="0" destOrd="0" presId="urn:microsoft.com/office/officeart/2005/8/layout/hierarchy3"/>
    <dgm:cxn modelId="{E199F21F-903F-415A-B142-1F88CA87ECEC}" type="presParOf" srcId="{0F342D16-13D5-46B8-AF20-9BACF71231AD}" destId="{19AE5A8F-98D9-49C1-A9B2-919282DD7F7F}" srcOrd="1" destOrd="0" presId="urn:microsoft.com/office/officeart/2005/8/layout/hierarchy3"/>
    <dgm:cxn modelId="{89EB86E9-8CC6-4064-8898-380924D86DF4}" type="presParOf" srcId="{8352AEAD-F905-4F17-BCD0-E57B8A4D8251}" destId="{75E7CAA0-3926-466B-9EAC-CD5BC8BA17D0}" srcOrd="1" destOrd="0" presId="urn:microsoft.com/office/officeart/2005/8/layout/hierarchy3"/>
    <dgm:cxn modelId="{73219B2F-D0A0-4027-B1F7-B34A13C76B6C}" type="presParOf" srcId="{75E7CAA0-3926-466B-9EAC-CD5BC8BA17D0}" destId="{6060AA91-2A64-4E56-88FB-D0947EFFCFFE}" srcOrd="0" destOrd="0" presId="urn:microsoft.com/office/officeart/2005/8/layout/hierarchy3"/>
    <dgm:cxn modelId="{09A69BDE-7D21-45FB-80D3-5355B88B89BF}" type="presParOf" srcId="{75E7CAA0-3926-466B-9EAC-CD5BC8BA17D0}" destId="{A1290BBC-42AE-4C8A-9F53-A9B3189518AB}" srcOrd="1" destOrd="0" presId="urn:microsoft.com/office/officeart/2005/8/layout/hierarchy3"/>
    <dgm:cxn modelId="{1123CFD7-DF02-4DD4-ACFD-376A344E440F}" type="presParOf" srcId="{40B8C1EA-73B2-43A1-8F25-37A3C437092E}" destId="{B1341A7E-A5C7-4F25-99F7-A8DC70B6ABFA}" srcOrd="1" destOrd="0" presId="urn:microsoft.com/office/officeart/2005/8/layout/hierarchy3"/>
    <dgm:cxn modelId="{2006C3CB-95B0-4F13-8C52-C2CBC5045BA5}" type="presParOf" srcId="{B1341A7E-A5C7-4F25-99F7-A8DC70B6ABFA}" destId="{A286F7F0-1403-4DCC-9354-9A154B593AFA}" srcOrd="0" destOrd="0" presId="urn:microsoft.com/office/officeart/2005/8/layout/hierarchy3"/>
    <dgm:cxn modelId="{0605954E-A0CC-4C22-9694-DFF7DDF2D1F2}" type="presParOf" srcId="{A286F7F0-1403-4DCC-9354-9A154B593AFA}" destId="{025C6A1B-954C-474E-B065-2F210A1CECFD}" srcOrd="0" destOrd="0" presId="urn:microsoft.com/office/officeart/2005/8/layout/hierarchy3"/>
    <dgm:cxn modelId="{01BA01B8-32FC-4B09-8925-D24958380D2C}" type="presParOf" srcId="{A286F7F0-1403-4DCC-9354-9A154B593AFA}" destId="{92C7E96C-F8C1-4488-98D4-70DCB8485C40}" srcOrd="1" destOrd="0" presId="urn:microsoft.com/office/officeart/2005/8/layout/hierarchy3"/>
    <dgm:cxn modelId="{B4AB34DE-187F-4BB5-A484-9CC4B6B5432B}" type="presParOf" srcId="{B1341A7E-A5C7-4F25-99F7-A8DC70B6ABFA}" destId="{397EA1FB-E148-4C37-AC46-E8ED9D5706A4}" srcOrd="1" destOrd="0" presId="urn:microsoft.com/office/officeart/2005/8/layout/hierarchy3"/>
    <dgm:cxn modelId="{B53F75EE-F65F-4267-9C88-979D1AF2FADE}" type="presParOf" srcId="{397EA1FB-E148-4C37-AC46-E8ED9D5706A4}" destId="{8991C0F1-2D72-4C68-A925-1B2E8BF4083A}" srcOrd="0" destOrd="0" presId="urn:microsoft.com/office/officeart/2005/8/layout/hierarchy3"/>
    <dgm:cxn modelId="{DCB0F037-5284-46C3-82F7-BEE230BD807E}" type="presParOf" srcId="{397EA1FB-E148-4C37-AC46-E8ED9D5706A4}" destId="{CA72CF0D-32ED-45FC-AB5A-A6E1A400795F}" srcOrd="1" destOrd="0" presId="urn:microsoft.com/office/officeart/2005/8/layout/hierarchy3"/>
    <dgm:cxn modelId="{D16BB589-EC15-41D1-801A-DED1B51633A8}" type="presParOf" srcId="{397EA1FB-E148-4C37-AC46-E8ED9D5706A4}" destId="{8B036F50-F562-41A3-9F5F-F2E2BC26DE41}" srcOrd="2" destOrd="0" presId="urn:microsoft.com/office/officeart/2005/8/layout/hierarchy3"/>
    <dgm:cxn modelId="{B2498B0D-55EC-44E6-9CB7-A3C8FDEE0D2C}" type="presParOf" srcId="{397EA1FB-E148-4C37-AC46-E8ED9D5706A4}" destId="{B1598D4D-374F-418F-A24B-37E7FF794D3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3C2C9-8C2B-473F-B48D-04EBBC7C7235}" type="doc">
      <dgm:prSet loTypeId="urn:microsoft.com/office/officeart/2005/8/layout/hierarchy3" loCatId="hierarchy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de-DE"/>
        </a:p>
      </dgm:t>
    </dgm:pt>
    <dgm:pt modelId="{57471E81-8D29-495B-87C9-2F1745CD2AD4}">
      <dgm:prSet phldrT="[Text]" custT="1"/>
      <dgm:spPr/>
      <dgm:t>
        <a:bodyPr/>
        <a:lstStyle/>
        <a:p>
          <a:r>
            <a:rPr lang="de-DE" sz="2200" dirty="0" smtClean="0"/>
            <a:t>Teilprojekt 1</a:t>
          </a:r>
        </a:p>
        <a:p>
          <a:r>
            <a:rPr lang="de-DE" sz="2200" dirty="0" smtClean="0"/>
            <a:t>Entwicklung Projektwochen-Format</a:t>
          </a:r>
          <a:endParaRPr lang="de-DE" sz="2200" dirty="0"/>
        </a:p>
      </dgm:t>
    </dgm:pt>
    <dgm:pt modelId="{85C76A6A-68BE-44F6-9BCE-869681E3694A}" type="parTrans" cxnId="{D4BD9F0E-5C87-477C-8421-3B94CCC8C2E8}">
      <dgm:prSet/>
      <dgm:spPr/>
      <dgm:t>
        <a:bodyPr/>
        <a:lstStyle/>
        <a:p>
          <a:endParaRPr lang="de-DE"/>
        </a:p>
      </dgm:t>
    </dgm:pt>
    <dgm:pt modelId="{5C1F3B1C-F391-4647-A1BC-07F60DB4A3D6}" type="sibTrans" cxnId="{D4BD9F0E-5C87-477C-8421-3B94CCC8C2E8}">
      <dgm:prSet/>
      <dgm:spPr/>
      <dgm:t>
        <a:bodyPr/>
        <a:lstStyle/>
        <a:p>
          <a:endParaRPr lang="de-DE"/>
        </a:p>
      </dgm:t>
    </dgm:pt>
    <dgm:pt modelId="{95C01851-617A-4959-A677-A69ADD4A246F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b="1" dirty="0" smtClean="0"/>
            <a:t>Forschung &amp; Entwicklung</a:t>
          </a:r>
        </a:p>
        <a:p>
          <a:r>
            <a:rPr lang="de-DE" sz="1600" dirty="0" smtClean="0"/>
            <a:t>Format-Entwicklung und Optimierung: alle Partner – finanziert über DBU-Antrag </a:t>
          </a:r>
          <a:endParaRPr lang="de-DE" sz="1600" dirty="0"/>
        </a:p>
      </dgm:t>
    </dgm:pt>
    <dgm:pt modelId="{498CA8E2-792C-43AA-A760-30E2B4012C06}" type="parTrans" cxnId="{FA6AFB9F-FE89-4D60-A115-9666DDC3E85C}">
      <dgm:prSet/>
      <dgm:spPr/>
      <dgm:t>
        <a:bodyPr/>
        <a:lstStyle/>
        <a:p>
          <a:endParaRPr lang="de-DE"/>
        </a:p>
      </dgm:t>
    </dgm:pt>
    <dgm:pt modelId="{3D436557-BDC7-4FDC-BCCC-DB09DD916B18}" type="sibTrans" cxnId="{FA6AFB9F-FE89-4D60-A115-9666DDC3E85C}">
      <dgm:prSet/>
      <dgm:spPr/>
      <dgm:t>
        <a:bodyPr/>
        <a:lstStyle/>
        <a:p>
          <a:endParaRPr lang="de-DE"/>
        </a:p>
      </dgm:t>
    </dgm:pt>
    <dgm:pt modelId="{0577180A-5645-4996-98AF-65D247C30FE4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dirty="0" smtClean="0"/>
            <a:t>Co-Finanzierung über alle Projektpartner (Eigenanteile), EKSH und evtl. NAH.SH</a:t>
          </a:r>
          <a:endParaRPr lang="de-DE" sz="1600" dirty="0"/>
        </a:p>
      </dgm:t>
    </dgm:pt>
    <dgm:pt modelId="{54FDCDEE-EF19-4D76-87B8-3ADA77875ADE}" type="parTrans" cxnId="{F065E5BD-EEEA-455F-9F00-2C24AB86F6F9}">
      <dgm:prSet/>
      <dgm:spPr/>
      <dgm:t>
        <a:bodyPr/>
        <a:lstStyle/>
        <a:p>
          <a:endParaRPr lang="de-DE"/>
        </a:p>
      </dgm:t>
    </dgm:pt>
    <dgm:pt modelId="{714930B1-EB8D-4937-87D6-6ED48104060E}" type="sibTrans" cxnId="{F065E5BD-EEEA-455F-9F00-2C24AB86F6F9}">
      <dgm:prSet/>
      <dgm:spPr/>
      <dgm:t>
        <a:bodyPr/>
        <a:lstStyle/>
        <a:p>
          <a:endParaRPr lang="de-DE"/>
        </a:p>
      </dgm:t>
    </dgm:pt>
    <dgm:pt modelId="{CAA9BD3D-764B-4295-9494-64AEA8DD756B}">
      <dgm:prSet phldrT="[Text]" custT="1"/>
      <dgm:spPr/>
      <dgm:t>
        <a:bodyPr/>
        <a:lstStyle/>
        <a:p>
          <a:r>
            <a:rPr lang="de-DE" sz="2200" dirty="0" smtClean="0"/>
            <a:t>Teilprojekt 2</a:t>
          </a:r>
        </a:p>
        <a:p>
          <a:r>
            <a:rPr lang="de-DE" sz="2200" dirty="0" smtClean="0"/>
            <a:t>Durchführung Projektwochen</a:t>
          </a:r>
          <a:endParaRPr lang="de-DE" sz="2200" dirty="0"/>
        </a:p>
      </dgm:t>
    </dgm:pt>
    <dgm:pt modelId="{459120AC-C4BD-40AB-80B7-D4FC732D2F80}" type="parTrans" cxnId="{15EE5594-B73C-4E9C-9030-8EBA6E7BC59C}">
      <dgm:prSet/>
      <dgm:spPr/>
      <dgm:t>
        <a:bodyPr/>
        <a:lstStyle/>
        <a:p>
          <a:endParaRPr lang="de-DE"/>
        </a:p>
      </dgm:t>
    </dgm:pt>
    <dgm:pt modelId="{57639029-16D3-403F-BEA1-3DC051EC3B3A}" type="sibTrans" cxnId="{15EE5594-B73C-4E9C-9030-8EBA6E7BC59C}">
      <dgm:prSet/>
      <dgm:spPr/>
      <dgm:t>
        <a:bodyPr/>
        <a:lstStyle/>
        <a:p>
          <a:endParaRPr lang="de-DE"/>
        </a:p>
      </dgm:t>
    </dgm:pt>
    <dgm:pt modelId="{CED8011B-F51D-4BCF-BB6C-6A0C21141982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de-DE" b="1" dirty="0" smtClean="0"/>
            <a:t>Inhaltliche Durchführung</a:t>
          </a:r>
        </a:p>
        <a:p>
          <a:r>
            <a:rPr lang="de-DE" dirty="0" smtClean="0"/>
            <a:t>Institut für Vernetztes Denken </a:t>
          </a:r>
          <a:r>
            <a:rPr lang="de-DE" dirty="0" err="1" smtClean="0"/>
            <a:t>Bredeneek</a:t>
          </a:r>
          <a:r>
            <a:rPr lang="de-DE" dirty="0" smtClean="0"/>
            <a:t>; Förderantrag </a:t>
          </a:r>
          <a:r>
            <a:rPr lang="de-DE" dirty="0" err="1" smtClean="0"/>
            <a:t>AktivRegionen</a:t>
          </a:r>
          <a:r>
            <a:rPr lang="de-DE" dirty="0" smtClean="0"/>
            <a:t>, Co-Finanzierung über EKSH</a:t>
          </a:r>
          <a:endParaRPr lang="de-DE" dirty="0"/>
        </a:p>
      </dgm:t>
    </dgm:pt>
    <dgm:pt modelId="{0BE9A7E8-0DD0-4DA1-B723-9B03265975B6}" type="parTrans" cxnId="{AED3B587-ACD9-41EA-ADA6-5F2F0511396F}">
      <dgm:prSet/>
      <dgm:spPr/>
      <dgm:t>
        <a:bodyPr/>
        <a:lstStyle/>
        <a:p>
          <a:endParaRPr lang="de-DE"/>
        </a:p>
      </dgm:t>
    </dgm:pt>
    <dgm:pt modelId="{D211A9D8-8402-4931-B400-26D56AF169F6}" type="sibTrans" cxnId="{AED3B587-ACD9-41EA-ADA6-5F2F0511396F}">
      <dgm:prSet/>
      <dgm:spPr/>
      <dgm:t>
        <a:bodyPr/>
        <a:lstStyle/>
        <a:p>
          <a:endParaRPr lang="de-DE"/>
        </a:p>
      </dgm:t>
    </dgm:pt>
    <dgm:pt modelId="{C042A98E-1881-4347-9479-F0417AC7053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600" b="1" dirty="0" smtClean="0"/>
            <a:t>Methodik  (Testläufe)</a:t>
          </a:r>
        </a:p>
        <a:p>
          <a:r>
            <a:rPr lang="de-DE" sz="1600" dirty="0" err="1" smtClean="0"/>
            <a:t>Consideo</a:t>
          </a:r>
          <a:r>
            <a:rPr lang="de-DE" sz="1600" dirty="0" smtClean="0"/>
            <a:t>, </a:t>
          </a:r>
          <a:r>
            <a:rPr lang="de-DE" sz="1600" dirty="0" err="1" smtClean="0"/>
            <a:t>Sheff</a:t>
          </a:r>
          <a:r>
            <a:rPr lang="de-DE" sz="1600" dirty="0" smtClean="0"/>
            <a:t>-Z; finanziert über DBU,  Eigenanteile und evtl. NAH.SH</a:t>
          </a:r>
          <a:endParaRPr lang="de-DE" sz="1600" dirty="0"/>
        </a:p>
      </dgm:t>
    </dgm:pt>
    <dgm:pt modelId="{7036D957-AE63-4A9F-8350-3ABD9DCEC02C}" type="parTrans" cxnId="{A18723F6-B52C-415F-832C-BCF0911CE7BE}">
      <dgm:prSet/>
      <dgm:spPr/>
      <dgm:t>
        <a:bodyPr/>
        <a:lstStyle/>
        <a:p>
          <a:endParaRPr lang="de-DE"/>
        </a:p>
      </dgm:t>
    </dgm:pt>
    <dgm:pt modelId="{AC298025-2CAD-4369-BD61-843150632F10}" type="sibTrans" cxnId="{A18723F6-B52C-415F-832C-BCF0911CE7BE}">
      <dgm:prSet/>
      <dgm:spPr/>
      <dgm:t>
        <a:bodyPr/>
        <a:lstStyle/>
        <a:p>
          <a:endParaRPr lang="de-DE"/>
        </a:p>
      </dgm:t>
    </dgm:pt>
    <dgm:pt modelId="{40B8C1EA-73B2-43A1-8F25-37A3C437092E}" type="pres">
      <dgm:prSet presAssocID="{7903C2C9-8C2B-473F-B48D-04EBBC7C72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352AEAD-F905-4F17-BCD0-E57B8A4D8251}" type="pres">
      <dgm:prSet presAssocID="{57471E81-8D29-495B-87C9-2F1745CD2AD4}" presName="root" presStyleCnt="0"/>
      <dgm:spPr/>
    </dgm:pt>
    <dgm:pt modelId="{0F342D16-13D5-46B8-AF20-9BACF71231AD}" type="pres">
      <dgm:prSet presAssocID="{57471E81-8D29-495B-87C9-2F1745CD2AD4}" presName="rootComposite" presStyleCnt="0"/>
      <dgm:spPr/>
    </dgm:pt>
    <dgm:pt modelId="{759C0BB8-D30F-43C6-B48A-F9E28EA3E62D}" type="pres">
      <dgm:prSet presAssocID="{57471E81-8D29-495B-87C9-2F1745CD2AD4}" presName="rootText" presStyleLbl="node1" presStyleIdx="0" presStyleCnt="2"/>
      <dgm:spPr/>
      <dgm:t>
        <a:bodyPr/>
        <a:lstStyle/>
        <a:p>
          <a:endParaRPr lang="de-DE"/>
        </a:p>
      </dgm:t>
    </dgm:pt>
    <dgm:pt modelId="{19AE5A8F-98D9-49C1-A9B2-919282DD7F7F}" type="pres">
      <dgm:prSet presAssocID="{57471E81-8D29-495B-87C9-2F1745CD2AD4}" presName="rootConnector" presStyleLbl="node1" presStyleIdx="0" presStyleCnt="2"/>
      <dgm:spPr/>
      <dgm:t>
        <a:bodyPr/>
        <a:lstStyle/>
        <a:p>
          <a:endParaRPr lang="de-DE"/>
        </a:p>
      </dgm:t>
    </dgm:pt>
    <dgm:pt modelId="{75E7CAA0-3926-466B-9EAC-CD5BC8BA17D0}" type="pres">
      <dgm:prSet presAssocID="{57471E81-8D29-495B-87C9-2F1745CD2AD4}" presName="childShape" presStyleCnt="0"/>
      <dgm:spPr/>
    </dgm:pt>
    <dgm:pt modelId="{6060AA91-2A64-4E56-88FB-D0947EFFCFFE}" type="pres">
      <dgm:prSet presAssocID="{498CA8E2-792C-43AA-A760-30E2B4012C06}" presName="Name13" presStyleLbl="parChTrans1D2" presStyleIdx="0" presStyleCnt="4"/>
      <dgm:spPr/>
      <dgm:t>
        <a:bodyPr/>
        <a:lstStyle/>
        <a:p>
          <a:endParaRPr lang="de-DE"/>
        </a:p>
      </dgm:t>
    </dgm:pt>
    <dgm:pt modelId="{A1290BBC-42AE-4C8A-9F53-A9B3189518AB}" type="pres">
      <dgm:prSet presAssocID="{95C01851-617A-4959-A677-A69ADD4A246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988E7F-C280-4B78-8C64-3E14F5BBFCC3}" type="pres">
      <dgm:prSet presAssocID="{54FDCDEE-EF19-4D76-87B8-3ADA77875ADE}" presName="Name13" presStyleLbl="parChTrans1D2" presStyleIdx="1" presStyleCnt="4"/>
      <dgm:spPr/>
      <dgm:t>
        <a:bodyPr/>
        <a:lstStyle/>
        <a:p>
          <a:endParaRPr lang="de-DE"/>
        </a:p>
      </dgm:t>
    </dgm:pt>
    <dgm:pt modelId="{5E9731CB-E8FD-4AAE-B809-BA2B1A5C67A3}" type="pres">
      <dgm:prSet presAssocID="{0577180A-5645-4996-98AF-65D247C30FE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341A7E-A5C7-4F25-99F7-A8DC70B6ABFA}" type="pres">
      <dgm:prSet presAssocID="{CAA9BD3D-764B-4295-9494-64AEA8DD756B}" presName="root" presStyleCnt="0"/>
      <dgm:spPr/>
    </dgm:pt>
    <dgm:pt modelId="{A286F7F0-1403-4DCC-9354-9A154B593AFA}" type="pres">
      <dgm:prSet presAssocID="{CAA9BD3D-764B-4295-9494-64AEA8DD756B}" presName="rootComposite" presStyleCnt="0"/>
      <dgm:spPr/>
    </dgm:pt>
    <dgm:pt modelId="{025C6A1B-954C-474E-B065-2F210A1CECFD}" type="pres">
      <dgm:prSet presAssocID="{CAA9BD3D-764B-4295-9494-64AEA8DD756B}" presName="rootText" presStyleLbl="node1" presStyleIdx="1" presStyleCnt="2"/>
      <dgm:spPr/>
      <dgm:t>
        <a:bodyPr/>
        <a:lstStyle/>
        <a:p>
          <a:endParaRPr lang="de-DE"/>
        </a:p>
      </dgm:t>
    </dgm:pt>
    <dgm:pt modelId="{92C7E96C-F8C1-4488-98D4-70DCB8485C40}" type="pres">
      <dgm:prSet presAssocID="{CAA9BD3D-764B-4295-9494-64AEA8DD756B}" presName="rootConnector" presStyleLbl="node1" presStyleIdx="1" presStyleCnt="2"/>
      <dgm:spPr/>
      <dgm:t>
        <a:bodyPr/>
        <a:lstStyle/>
        <a:p>
          <a:endParaRPr lang="de-DE"/>
        </a:p>
      </dgm:t>
    </dgm:pt>
    <dgm:pt modelId="{397EA1FB-E148-4C37-AC46-E8ED9D5706A4}" type="pres">
      <dgm:prSet presAssocID="{CAA9BD3D-764B-4295-9494-64AEA8DD756B}" presName="childShape" presStyleCnt="0"/>
      <dgm:spPr/>
    </dgm:pt>
    <dgm:pt modelId="{8991C0F1-2D72-4C68-A925-1B2E8BF4083A}" type="pres">
      <dgm:prSet presAssocID="{0BE9A7E8-0DD0-4DA1-B723-9B03265975B6}" presName="Name13" presStyleLbl="parChTrans1D2" presStyleIdx="2" presStyleCnt="4"/>
      <dgm:spPr/>
      <dgm:t>
        <a:bodyPr/>
        <a:lstStyle/>
        <a:p>
          <a:endParaRPr lang="de-DE"/>
        </a:p>
      </dgm:t>
    </dgm:pt>
    <dgm:pt modelId="{CA72CF0D-32ED-45FC-AB5A-A6E1A400795F}" type="pres">
      <dgm:prSet presAssocID="{CED8011B-F51D-4BCF-BB6C-6A0C2114198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036F50-F562-41A3-9F5F-F2E2BC26DE41}" type="pres">
      <dgm:prSet presAssocID="{7036D957-AE63-4A9F-8350-3ABD9DCEC02C}" presName="Name13" presStyleLbl="parChTrans1D2" presStyleIdx="3" presStyleCnt="4"/>
      <dgm:spPr/>
      <dgm:t>
        <a:bodyPr/>
        <a:lstStyle/>
        <a:p>
          <a:endParaRPr lang="de-DE"/>
        </a:p>
      </dgm:t>
    </dgm:pt>
    <dgm:pt modelId="{B1598D4D-374F-418F-A24B-37E7FF794D38}" type="pres">
      <dgm:prSet presAssocID="{C042A98E-1881-4347-9479-F0417AC7053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5EE5594-B73C-4E9C-9030-8EBA6E7BC59C}" srcId="{7903C2C9-8C2B-473F-B48D-04EBBC7C7235}" destId="{CAA9BD3D-764B-4295-9494-64AEA8DD756B}" srcOrd="1" destOrd="0" parTransId="{459120AC-C4BD-40AB-80B7-D4FC732D2F80}" sibTransId="{57639029-16D3-403F-BEA1-3DC051EC3B3A}"/>
    <dgm:cxn modelId="{110D2239-F8A7-4F66-904F-0967BF57E29C}" type="presOf" srcId="{0577180A-5645-4996-98AF-65D247C30FE4}" destId="{5E9731CB-E8FD-4AAE-B809-BA2B1A5C67A3}" srcOrd="0" destOrd="0" presId="urn:microsoft.com/office/officeart/2005/8/layout/hierarchy3"/>
    <dgm:cxn modelId="{422B2093-47A7-4EC2-9A65-2AC4D226250D}" type="presOf" srcId="{7903C2C9-8C2B-473F-B48D-04EBBC7C7235}" destId="{40B8C1EA-73B2-43A1-8F25-37A3C437092E}" srcOrd="0" destOrd="0" presId="urn:microsoft.com/office/officeart/2005/8/layout/hierarchy3"/>
    <dgm:cxn modelId="{AEA431DA-2E0A-4B0F-96EC-E4CFD965D81D}" type="presOf" srcId="{C042A98E-1881-4347-9479-F0417AC70537}" destId="{B1598D4D-374F-418F-A24B-37E7FF794D38}" srcOrd="0" destOrd="0" presId="urn:microsoft.com/office/officeart/2005/8/layout/hierarchy3"/>
    <dgm:cxn modelId="{FA6AFB9F-FE89-4D60-A115-9666DDC3E85C}" srcId="{57471E81-8D29-495B-87C9-2F1745CD2AD4}" destId="{95C01851-617A-4959-A677-A69ADD4A246F}" srcOrd="0" destOrd="0" parTransId="{498CA8E2-792C-43AA-A760-30E2B4012C06}" sibTransId="{3D436557-BDC7-4FDC-BCCC-DB09DD916B18}"/>
    <dgm:cxn modelId="{564CA0DC-4081-4F22-9FBA-5973A664BFF8}" type="presOf" srcId="{95C01851-617A-4959-A677-A69ADD4A246F}" destId="{A1290BBC-42AE-4C8A-9F53-A9B3189518AB}" srcOrd="0" destOrd="0" presId="urn:microsoft.com/office/officeart/2005/8/layout/hierarchy3"/>
    <dgm:cxn modelId="{E218E4A4-2A01-43EA-9032-B308301E6ECA}" type="presOf" srcId="{CAA9BD3D-764B-4295-9494-64AEA8DD756B}" destId="{025C6A1B-954C-474E-B065-2F210A1CECFD}" srcOrd="0" destOrd="0" presId="urn:microsoft.com/office/officeart/2005/8/layout/hierarchy3"/>
    <dgm:cxn modelId="{885D89A6-BE0B-47B5-BC42-F7343EABAFD1}" type="presOf" srcId="{0BE9A7E8-0DD0-4DA1-B723-9B03265975B6}" destId="{8991C0F1-2D72-4C68-A925-1B2E8BF4083A}" srcOrd="0" destOrd="0" presId="urn:microsoft.com/office/officeart/2005/8/layout/hierarchy3"/>
    <dgm:cxn modelId="{184F4703-A715-426F-8697-233807A1E317}" type="presOf" srcId="{CAA9BD3D-764B-4295-9494-64AEA8DD756B}" destId="{92C7E96C-F8C1-4488-98D4-70DCB8485C40}" srcOrd="1" destOrd="0" presId="urn:microsoft.com/office/officeart/2005/8/layout/hierarchy3"/>
    <dgm:cxn modelId="{20800FA8-0FE2-4EE5-A70C-939086CA9A5A}" type="presOf" srcId="{57471E81-8D29-495B-87C9-2F1745CD2AD4}" destId="{759C0BB8-D30F-43C6-B48A-F9E28EA3E62D}" srcOrd="0" destOrd="0" presId="urn:microsoft.com/office/officeart/2005/8/layout/hierarchy3"/>
    <dgm:cxn modelId="{6B62A8EA-7894-4054-966E-30D30FC22D78}" type="presOf" srcId="{498CA8E2-792C-43AA-A760-30E2B4012C06}" destId="{6060AA91-2A64-4E56-88FB-D0947EFFCFFE}" srcOrd="0" destOrd="0" presId="urn:microsoft.com/office/officeart/2005/8/layout/hierarchy3"/>
    <dgm:cxn modelId="{F065E5BD-EEEA-455F-9F00-2C24AB86F6F9}" srcId="{57471E81-8D29-495B-87C9-2F1745CD2AD4}" destId="{0577180A-5645-4996-98AF-65D247C30FE4}" srcOrd="1" destOrd="0" parTransId="{54FDCDEE-EF19-4D76-87B8-3ADA77875ADE}" sibTransId="{714930B1-EB8D-4937-87D6-6ED48104060E}"/>
    <dgm:cxn modelId="{A88F2839-A528-477F-B062-69F5A7614871}" type="presOf" srcId="{CED8011B-F51D-4BCF-BB6C-6A0C21141982}" destId="{CA72CF0D-32ED-45FC-AB5A-A6E1A400795F}" srcOrd="0" destOrd="0" presId="urn:microsoft.com/office/officeart/2005/8/layout/hierarchy3"/>
    <dgm:cxn modelId="{3F285996-522B-4102-9D69-73D29ED538D5}" type="presOf" srcId="{57471E81-8D29-495B-87C9-2F1745CD2AD4}" destId="{19AE5A8F-98D9-49C1-A9B2-919282DD7F7F}" srcOrd="1" destOrd="0" presId="urn:microsoft.com/office/officeart/2005/8/layout/hierarchy3"/>
    <dgm:cxn modelId="{A18723F6-B52C-415F-832C-BCF0911CE7BE}" srcId="{CAA9BD3D-764B-4295-9494-64AEA8DD756B}" destId="{C042A98E-1881-4347-9479-F0417AC70537}" srcOrd="1" destOrd="0" parTransId="{7036D957-AE63-4A9F-8350-3ABD9DCEC02C}" sibTransId="{AC298025-2CAD-4369-BD61-843150632F10}"/>
    <dgm:cxn modelId="{EC47BAFA-AB51-443E-ABEB-EC480E24C0E5}" type="presOf" srcId="{7036D957-AE63-4A9F-8350-3ABD9DCEC02C}" destId="{8B036F50-F562-41A3-9F5F-F2E2BC26DE41}" srcOrd="0" destOrd="0" presId="urn:microsoft.com/office/officeart/2005/8/layout/hierarchy3"/>
    <dgm:cxn modelId="{D4BD9F0E-5C87-477C-8421-3B94CCC8C2E8}" srcId="{7903C2C9-8C2B-473F-B48D-04EBBC7C7235}" destId="{57471E81-8D29-495B-87C9-2F1745CD2AD4}" srcOrd="0" destOrd="0" parTransId="{85C76A6A-68BE-44F6-9BCE-869681E3694A}" sibTransId="{5C1F3B1C-F391-4647-A1BC-07F60DB4A3D6}"/>
    <dgm:cxn modelId="{1ABC7CF3-0E32-4231-914D-2F027AFEDB0F}" type="presOf" srcId="{54FDCDEE-EF19-4D76-87B8-3ADA77875ADE}" destId="{E2988E7F-C280-4B78-8C64-3E14F5BBFCC3}" srcOrd="0" destOrd="0" presId="urn:microsoft.com/office/officeart/2005/8/layout/hierarchy3"/>
    <dgm:cxn modelId="{AED3B587-ACD9-41EA-ADA6-5F2F0511396F}" srcId="{CAA9BD3D-764B-4295-9494-64AEA8DD756B}" destId="{CED8011B-F51D-4BCF-BB6C-6A0C21141982}" srcOrd="0" destOrd="0" parTransId="{0BE9A7E8-0DD0-4DA1-B723-9B03265975B6}" sibTransId="{D211A9D8-8402-4931-B400-26D56AF169F6}"/>
    <dgm:cxn modelId="{1D6B3DC5-E30D-4196-AF87-E33AE3452EC3}" type="presParOf" srcId="{40B8C1EA-73B2-43A1-8F25-37A3C437092E}" destId="{8352AEAD-F905-4F17-BCD0-E57B8A4D8251}" srcOrd="0" destOrd="0" presId="urn:microsoft.com/office/officeart/2005/8/layout/hierarchy3"/>
    <dgm:cxn modelId="{51055AF4-9778-4665-86FE-8A2B8692E563}" type="presParOf" srcId="{8352AEAD-F905-4F17-BCD0-E57B8A4D8251}" destId="{0F342D16-13D5-46B8-AF20-9BACF71231AD}" srcOrd="0" destOrd="0" presId="urn:microsoft.com/office/officeart/2005/8/layout/hierarchy3"/>
    <dgm:cxn modelId="{0EDF7A1D-42C1-4C0C-B35E-2625A987903A}" type="presParOf" srcId="{0F342D16-13D5-46B8-AF20-9BACF71231AD}" destId="{759C0BB8-D30F-43C6-B48A-F9E28EA3E62D}" srcOrd="0" destOrd="0" presId="urn:microsoft.com/office/officeart/2005/8/layout/hierarchy3"/>
    <dgm:cxn modelId="{C558949F-7D96-4D54-BF5C-89BD00626C8C}" type="presParOf" srcId="{0F342D16-13D5-46B8-AF20-9BACF71231AD}" destId="{19AE5A8F-98D9-49C1-A9B2-919282DD7F7F}" srcOrd="1" destOrd="0" presId="urn:microsoft.com/office/officeart/2005/8/layout/hierarchy3"/>
    <dgm:cxn modelId="{DFC347A3-D763-4F87-A344-98D04C271B70}" type="presParOf" srcId="{8352AEAD-F905-4F17-BCD0-E57B8A4D8251}" destId="{75E7CAA0-3926-466B-9EAC-CD5BC8BA17D0}" srcOrd="1" destOrd="0" presId="urn:microsoft.com/office/officeart/2005/8/layout/hierarchy3"/>
    <dgm:cxn modelId="{5F3A9DB9-6448-45F8-A316-B553D2EA16FA}" type="presParOf" srcId="{75E7CAA0-3926-466B-9EAC-CD5BC8BA17D0}" destId="{6060AA91-2A64-4E56-88FB-D0947EFFCFFE}" srcOrd="0" destOrd="0" presId="urn:microsoft.com/office/officeart/2005/8/layout/hierarchy3"/>
    <dgm:cxn modelId="{92191029-E712-4914-AE35-4BBB5527495E}" type="presParOf" srcId="{75E7CAA0-3926-466B-9EAC-CD5BC8BA17D0}" destId="{A1290BBC-42AE-4C8A-9F53-A9B3189518AB}" srcOrd="1" destOrd="0" presId="urn:microsoft.com/office/officeart/2005/8/layout/hierarchy3"/>
    <dgm:cxn modelId="{0B8C762B-D6D2-4D6F-B703-A846D431CFFB}" type="presParOf" srcId="{75E7CAA0-3926-466B-9EAC-CD5BC8BA17D0}" destId="{E2988E7F-C280-4B78-8C64-3E14F5BBFCC3}" srcOrd="2" destOrd="0" presId="urn:microsoft.com/office/officeart/2005/8/layout/hierarchy3"/>
    <dgm:cxn modelId="{BF00609D-B07C-457E-8881-834A8CBEA7C0}" type="presParOf" srcId="{75E7CAA0-3926-466B-9EAC-CD5BC8BA17D0}" destId="{5E9731CB-E8FD-4AAE-B809-BA2B1A5C67A3}" srcOrd="3" destOrd="0" presId="urn:microsoft.com/office/officeart/2005/8/layout/hierarchy3"/>
    <dgm:cxn modelId="{6DE52BA6-D257-4D09-AD3E-3DE2E814C31F}" type="presParOf" srcId="{40B8C1EA-73B2-43A1-8F25-37A3C437092E}" destId="{B1341A7E-A5C7-4F25-99F7-A8DC70B6ABFA}" srcOrd="1" destOrd="0" presId="urn:microsoft.com/office/officeart/2005/8/layout/hierarchy3"/>
    <dgm:cxn modelId="{8166394E-7F92-48B4-849F-0C8CFF605737}" type="presParOf" srcId="{B1341A7E-A5C7-4F25-99F7-A8DC70B6ABFA}" destId="{A286F7F0-1403-4DCC-9354-9A154B593AFA}" srcOrd="0" destOrd="0" presId="urn:microsoft.com/office/officeart/2005/8/layout/hierarchy3"/>
    <dgm:cxn modelId="{C1D2278D-79DE-44C0-8970-9F5F67AFBB26}" type="presParOf" srcId="{A286F7F0-1403-4DCC-9354-9A154B593AFA}" destId="{025C6A1B-954C-474E-B065-2F210A1CECFD}" srcOrd="0" destOrd="0" presId="urn:microsoft.com/office/officeart/2005/8/layout/hierarchy3"/>
    <dgm:cxn modelId="{5350F9C0-A5FD-4DA4-BC3B-FD2C56CE7CE3}" type="presParOf" srcId="{A286F7F0-1403-4DCC-9354-9A154B593AFA}" destId="{92C7E96C-F8C1-4488-98D4-70DCB8485C40}" srcOrd="1" destOrd="0" presId="urn:microsoft.com/office/officeart/2005/8/layout/hierarchy3"/>
    <dgm:cxn modelId="{AD165B5A-C752-4D45-BE30-D442DF910720}" type="presParOf" srcId="{B1341A7E-A5C7-4F25-99F7-A8DC70B6ABFA}" destId="{397EA1FB-E148-4C37-AC46-E8ED9D5706A4}" srcOrd="1" destOrd="0" presId="urn:microsoft.com/office/officeart/2005/8/layout/hierarchy3"/>
    <dgm:cxn modelId="{66B36E9C-246D-41D7-815F-691DA38C9D4C}" type="presParOf" srcId="{397EA1FB-E148-4C37-AC46-E8ED9D5706A4}" destId="{8991C0F1-2D72-4C68-A925-1B2E8BF4083A}" srcOrd="0" destOrd="0" presId="urn:microsoft.com/office/officeart/2005/8/layout/hierarchy3"/>
    <dgm:cxn modelId="{56C0622F-215C-4479-85F9-57D3F000B349}" type="presParOf" srcId="{397EA1FB-E148-4C37-AC46-E8ED9D5706A4}" destId="{CA72CF0D-32ED-45FC-AB5A-A6E1A400795F}" srcOrd="1" destOrd="0" presId="urn:microsoft.com/office/officeart/2005/8/layout/hierarchy3"/>
    <dgm:cxn modelId="{F60A0512-EFF0-44DD-928F-6E925DCB2280}" type="presParOf" srcId="{397EA1FB-E148-4C37-AC46-E8ED9D5706A4}" destId="{8B036F50-F562-41A3-9F5F-F2E2BC26DE41}" srcOrd="2" destOrd="0" presId="urn:microsoft.com/office/officeart/2005/8/layout/hierarchy3"/>
    <dgm:cxn modelId="{EE7D6E3E-162E-46F9-BEAF-638257D2DCCC}" type="presParOf" srcId="{397EA1FB-E148-4C37-AC46-E8ED9D5706A4}" destId="{B1598D4D-374F-418F-A24B-37E7FF794D3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68FD49-B5ED-471E-857C-3671F5C1B4EC}" type="doc">
      <dgm:prSet loTypeId="urn:microsoft.com/office/officeart/2005/8/layout/StepDownProcess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de-DE"/>
        </a:p>
      </dgm:t>
    </dgm:pt>
    <dgm:pt modelId="{46DE097E-9B25-4308-A058-9CFEA12DF4CD}">
      <dgm:prSet phldrT="[Text]"/>
      <dgm:spPr/>
      <dgm:t>
        <a:bodyPr/>
        <a:lstStyle/>
        <a:p>
          <a:r>
            <a:rPr lang="de-DE" dirty="0" smtClean="0"/>
            <a:t>DBU-Projektskizze</a:t>
          </a:r>
          <a:endParaRPr lang="de-DE" dirty="0"/>
        </a:p>
      </dgm:t>
    </dgm:pt>
    <dgm:pt modelId="{3DE3764C-9F62-46B1-A93B-97821358E911}" type="parTrans" cxnId="{F37C60D7-777E-4ADA-BA4D-D23046E36B63}">
      <dgm:prSet/>
      <dgm:spPr/>
      <dgm:t>
        <a:bodyPr/>
        <a:lstStyle/>
        <a:p>
          <a:endParaRPr lang="de-DE"/>
        </a:p>
      </dgm:t>
    </dgm:pt>
    <dgm:pt modelId="{FF33E203-E7B1-4847-9D58-47E9104D03F1}" type="sibTrans" cxnId="{F37C60D7-777E-4ADA-BA4D-D23046E36B63}">
      <dgm:prSet/>
      <dgm:spPr/>
      <dgm:t>
        <a:bodyPr/>
        <a:lstStyle/>
        <a:p>
          <a:endParaRPr lang="de-DE"/>
        </a:p>
      </dgm:t>
    </dgm:pt>
    <dgm:pt modelId="{A74B2E34-726D-404A-AD2B-D0D0359E098A}">
      <dgm:prSet phldrT="[Text]"/>
      <dgm:spPr/>
      <dgm:t>
        <a:bodyPr/>
        <a:lstStyle/>
        <a:p>
          <a:r>
            <a:rPr lang="de-DE" dirty="0" smtClean="0"/>
            <a:t>Absichtserklärungen Aktiv- Regionen</a:t>
          </a:r>
          <a:endParaRPr lang="de-DE" dirty="0"/>
        </a:p>
      </dgm:t>
    </dgm:pt>
    <dgm:pt modelId="{B819B8E4-0940-4F59-9965-7F37122EB2B7}" type="parTrans" cxnId="{1409A5CE-C16E-4687-96FA-16FF65CDD8FA}">
      <dgm:prSet/>
      <dgm:spPr/>
      <dgm:t>
        <a:bodyPr/>
        <a:lstStyle/>
        <a:p>
          <a:endParaRPr lang="de-DE"/>
        </a:p>
      </dgm:t>
    </dgm:pt>
    <dgm:pt modelId="{69128BB2-77CC-4BA5-8C40-A7A8E8F7B44D}" type="sibTrans" cxnId="{1409A5CE-C16E-4687-96FA-16FF65CDD8FA}">
      <dgm:prSet/>
      <dgm:spPr/>
      <dgm:t>
        <a:bodyPr/>
        <a:lstStyle/>
        <a:p>
          <a:endParaRPr lang="de-DE"/>
        </a:p>
      </dgm:t>
    </dgm:pt>
    <dgm:pt modelId="{90C682D3-3DEC-43B6-8FEA-053E1F3A811B}">
      <dgm:prSet phldrT="[Text]"/>
      <dgm:spPr/>
      <dgm:t>
        <a:bodyPr/>
        <a:lstStyle/>
        <a:p>
          <a:r>
            <a:rPr lang="de-DE" dirty="0" smtClean="0"/>
            <a:t>DBU-Förderantrag</a:t>
          </a:r>
          <a:endParaRPr lang="de-DE" dirty="0"/>
        </a:p>
      </dgm:t>
    </dgm:pt>
    <dgm:pt modelId="{38FA7A29-2648-4D71-A348-3E7874F19601}" type="parTrans" cxnId="{57DC91DB-D974-4675-BAE9-5269B96F8B0E}">
      <dgm:prSet/>
      <dgm:spPr/>
      <dgm:t>
        <a:bodyPr/>
        <a:lstStyle/>
        <a:p>
          <a:endParaRPr lang="de-DE"/>
        </a:p>
      </dgm:t>
    </dgm:pt>
    <dgm:pt modelId="{717B1906-CEBF-4708-A188-1D49D66B6C22}" type="sibTrans" cxnId="{57DC91DB-D974-4675-BAE9-5269B96F8B0E}">
      <dgm:prSet/>
      <dgm:spPr/>
      <dgm:t>
        <a:bodyPr/>
        <a:lstStyle/>
        <a:p>
          <a:endParaRPr lang="de-DE"/>
        </a:p>
      </dgm:t>
    </dgm:pt>
    <dgm:pt modelId="{78E9FED4-D931-4A85-8E21-B99EEBBABCC1}">
      <dgm:prSet phldrT="[Text]"/>
      <dgm:spPr/>
      <dgm:t>
        <a:bodyPr/>
        <a:lstStyle/>
        <a:p>
          <a:r>
            <a:rPr lang="de-DE" dirty="0" smtClean="0"/>
            <a:t>Offizielle Beschlüsse der </a:t>
          </a:r>
          <a:r>
            <a:rPr lang="de-DE" dirty="0" err="1" smtClean="0"/>
            <a:t>AktivRegionen</a:t>
          </a:r>
          <a:endParaRPr lang="de-DE" dirty="0"/>
        </a:p>
      </dgm:t>
    </dgm:pt>
    <dgm:pt modelId="{CCC79C30-E963-4686-AD2E-CF4E791FA481}" type="parTrans" cxnId="{8DE218D9-04CA-44E4-B52B-99D53CD049EE}">
      <dgm:prSet/>
      <dgm:spPr/>
      <dgm:t>
        <a:bodyPr/>
        <a:lstStyle/>
        <a:p>
          <a:endParaRPr lang="de-DE"/>
        </a:p>
      </dgm:t>
    </dgm:pt>
    <dgm:pt modelId="{4111D795-CE71-4CA4-BE3D-955B1A15CA1B}" type="sibTrans" cxnId="{8DE218D9-04CA-44E4-B52B-99D53CD049EE}">
      <dgm:prSet/>
      <dgm:spPr/>
      <dgm:t>
        <a:bodyPr/>
        <a:lstStyle/>
        <a:p>
          <a:endParaRPr lang="de-DE"/>
        </a:p>
      </dgm:t>
    </dgm:pt>
    <dgm:pt modelId="{10A43D98-ED2A-4FE7-82C6-324952D9A227}">
      <dgm:prSet phldrT="[Text]"/>
      <dgm:spPr/>
      <dgm:t>
        <a:bodyPr/>
        <a:lstStyle/>
        <a:p>
          <a:r>
            <a:rPr lang="de-DE" dirty="0" smtClean="0"/>
            <a:t>1. Antrag </a:t>
          </a:r>
          <a:r>
            <a:rPr lang="de-DE" dirty="0" err="1" smtClean="0"/>
            <a:t>AktivRegion</a:t>
          </a:r>
          <a:endParaRPr lang="de-DE" dirty="0"/>
        </a:p>
      </dgm:t>
    </dgm:pt>
    <dgm:pt modelId="{ED4C009A-12C3-4E3E-AE13-8CB2E44BD5A8}" type="parTrans" cxnId="{DB6B416E-3E69-44ED-909C-D2240B2A38B2}">
      <dgm:prSet/>
      <dgm:spPr/>
      <dgm:t>
        <a:bodyPr/>
        <a:lstStyle/>
        <a:p>
          <a:endParaRPr lang="de-DE"/>
        </a:p>
      </dgm:t>
    </dgm:pt>
    <dgm:pt modelId="{34FD49E3-49FB-4F23-8707-AD7BEAEEE953}" type="sibTrans" cxnId="{DB6B416E-3E69-44ED-909C-D2240B2A38B2}">
      <dgm:prSet/>
      <dgm:spPr/>
      <dgm:t>
        <a:bodyPr/>
        <a:lstStyle/>
        <a:p>
          <a:endParaRPr lang="de-DE"/>
        </a:p>
      </dgm:t>
    </dgm:pt>
    <dgm:pt modelId="{7BF4CE57-45F7-416C-8A76-C78FD761FC3D}">
      <dgm:prSet phldrT="[Text]"/>
      <dgm:spPr/>
      <dgm:t>
        <a:bodyPr/>
        <a:lstStyle/>
        <a:p>
          <a:r>
            <a:rPr lang="de-DE" dirty="0" smtClean="0"/>
            <a:t>2. Antrag </a:t>
          </a:r>
          <a:r>
            <a:rPr lang="de-DE" dirty="0" err="1" smtClean="0"/>
            <a:t>AktivRegion</a:t>
          </a:r>
          <a:endParaRPr lang="de-DE" dirty="0"/>
        </a:p>
      </dgm:t>
    </dgm:pt>
    <dgm:pt modelId="{CB725777-4E56-4FF1-A7FE-729C6858AF1A}" type="parTrans" cxnId="{FD31F3E0-8C68-497A-8AD9-2DFA940F545C}">
      <dgm:prSet/>
      <dgm:spPr/>
      <dgm:t>
        <a:bodyPr/>
        <a:lstStyle/>
        <a:p>
          <a:endParaRPr lang="de-DE"/>
        </a:p>
      </dgm:t>
    </dgm:pt>
    <dgm:pt modelId="{692E05B5-E718-4C2B-9D3C-05168948500D}" type="sibTrans" cxnId="{FD31F3E0-8C68-497A-8AD9-2DFA940F545C}">
      <dgm:prSet/>
      <dgm:spPr/>
      <dgm:t>
        <a:bodyPr/>
        <a:lstStyle/>
        <a:p>
          <a:endParaRPr lang="de-DE"/>
        </a:p>
      </dgm:t>
    </dgm:pt>
    <dgm:pt modelId="{3FAB2F9B-CE04-4FDA-85E7-C3507FBCF578}" type="pres">
      <dgm:prSet presAssocID="{9E68FD49-B5ED-471E-857C-3671F5C1B4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E35A9C1F-D96F-4F3F-B7FF-785D68965623}" type="pres">
      <dgm:prSet presAssocID="{46DE097E-9B25-4308-A058-9CFEA12DF4CD}" presName="composite" presStyleCnt="0"/>
      <dgm:spPr/>
    </dgm:pt>
    <dgm:pt modelId="{1CDCFB55-78A5-45B9-BA09-07FAEA47C433}" type="pres">
      <dgm:prSet presAssocID="{46DE097E-9B25-4308-A058-9CFEA12DF4CD}" presName="bentUpArrow1" presStyleLbl="alignImgPlace1" presStyleIdx="0" presStyleCnt="3"/>
      <dgm:spPr/>
    </dgm:pt>
    <dgm:pt modelId="{448EFC88-333C-4C5E-AD65-0ACBF9C04654}" type="pres">
      <dgm:prSet presAssocID="{46DE097E-9B25-4308-A058-9CFEA12DF4CD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590126-C160-4E5D-B447-BEC7CE6BD72E}" type="pres">
      <dgm:prSet presAssocID="{46DE097E-9B25-4308-A058-9CFEA12DF4CD}" presName="ChildText" presStyleLbl="revTx" presStyleIdx="0" presStyleCnt="3" custScaleX="179396" custLinFactNeighborX="45924" custLinFactNeighborY="-2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575E89-D7AD-4E70-A866-2AFC14624B1B}" type="pres">
      <dgm:prSet presAssocID="{FF33E203-E7B1-4847-9D58-47E9104D03F1}" presName="sibTrans" presStyleCnt="0"/>
      <dgm:spPr/>
    </dgm:pt>
    <dgm:pt modelId="{3534EDC2-D4AF-4A19-9889-29CB8B847B56}" type="pres">
      <dgm:prSet presAssocID="{90C682D3-3DEC-43B6-8FEA-053E1F3A811B}" presName="composite" presStyleCnt="0"/>
      <dgm:spPr/>
    </dgm:pt>
    <dgm:pt modelId="{69E5DDEF-C74C-41A6-836E-41F5E2E63612}" type="pres">
      <dgm:prSet presAssocID="{90C682D3-3DEC-43B6-8FEA-053E1F3A811B}" presName="bentUpArrow1" presStyleLbl="alignImgPlace1" presStyleIdx="1" presStyleCnt="3"/>
      <dgm:spPr/>
    </dgm:pt>
    <dgm:pt modelId="{61CE5531-22D4-4970-8575-4E806FE033DE}" type="pres">
      <dgm:prSet presAssocID="{90C682D3-3DEC-43B6-8FEA-053E1F3A81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90C007-5839-4CD9-9BD9-5DBE170F66C5}" type="pres">
      <dgm:prSet presAssocID="{90C682D3-3DEC-43B6-8FEA-053E1F3A811B}" presName="ChildText" presStyleLbl="revTx" presStyleIdx="1" presStyleCnt="3" custScaleX="169163" custLinFactNeighborX="54718" custLinFactNeighborY="-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15362B-8537-4AD7-8DB7-C3BD4E8826F4}" type="pres">
      <dgm:prSet presAssocID="{717B1906-CEBF-4708-A188-1D49D66B6C22}" presName="sibTrans" presStyleCnt="0"/>
      <dgm:spPr/>
    </dgm:pt>
    <dgm:pt modelId="{C5F70D94-7DC8-4B5C-8462-DD529526F187}" type="pres">
      <dgm:prSet presAssocID="{10A43D98-ED2A-4FE7-82C6-324952D9A227}" presName="composite" presStyleCnt="0"/>
      <dgm:spPr/>
    </dgm:pt>
    <dgm:pt modelId="{C254C2B4-D8D4-4776-8A55-ABB15EED4A11}" type="pres">
      <dgm:prSet presAssocID="{10A43D98-ED2A-4FE7-82C6-324952D9A227}" presName="bentUpArrow1" presStyleLbl="alignImgPlace1" presStyleIdx="2" presStyleCnt="3"/>
      <dgm:spPr/>
    </dgm:pt>
    <dgm:pt modelId="{F901676B-C7F0-4478-B38E-883F4AA6F531}" type="pres">
      <dgm:prSet presAssocID="{10A43D98-ED2A-4FE7-82C6-324952D9A22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724814-4490-4086-8D37-6BB4B9C3A6E4}" type="pres">
      <dgm:prSet presAssocID="{10A43D98-ED2A-4FE7-82C6-324952D9A22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D6863B4-3CAE-474C-AA21-7FFF39EAF0B6}" type="pres">
      <dgm:prSet presAssocID="{34FD49E3-49FB-4F23-8707-AD7BEAEEE953}" presName="sibTrans" presStyleCnt="0"/>
      <dgm:spPr/>
    </dgm:pt>
    <dgm:pt modelId="{8EC22D6A-14AA-4B82-B797-54E42831C71C}" type="pres">
      <dgm:prSet presAssocID="{7BF4CE57-45F7-416C-8A76-C78FD761FC3D}" presName="composite" presStyleCnt="0"/>
      <dgm:spPr/>
    </dgm:pt>
    <dgm:pt modelId="{E4AD2FBE-9FBB-4FD5-B8D7-AD794CE56BD9}" type="pres">
      <dgm:prSet presAssocID="{7BF4CE57-45F7-416C-8A76-C78FD761FC3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09A5CE-C16E-4687-96FA-16FF65CDD8FA}" srcId="{46DE097E-9B25-4308-A058-9CFEA12DF4CD}" destId="{A74B2E34-726D-404A-AD2B-D0D0359E098A}" srcOrd="0" destOrd="0" parTransId="{B819B8E4-0940-4F59-9965-7F37122EB2B7}" sibTransId="{69128BB2-77CC-4BA5-8C40-A7A8E8F7B44D}"/>
    <dgm:cxn modelId="{795D6CE8-A5F9-4DAE-AB6A-5A520842AB4A}" type="presOf" srcId="{46DE097E-9B25-4308-A058-9CFEA12DF4CD}" destId="{448EFC88-333C-4C5E-AD65-0ACBF9C04654}" srcOrd="0" destOrd="0" presId="urn:microsoft.com/office/officeart/2005/8/layout/StepDownProcess"/>
    <dgm:cxn modelId="{8FC4C71D-C48B-4B13-89D6-39D5A243AD1E}" type="presOf" srcId="{10A43D98-ED2A-4FE7-82C6-324952D9A227}" destId="{F901676B-C7F0-4478-B38E-883F4AA6F531}" srcOrd="0" destOrd="0" presId="urn:microsoft.com/office/officeart/2005/8/layout/StepDownProcess"/>
    <dgm:cxn modelId="{57DC91DB-D974-4675-BAE9-5269B96F8B0E}" srcId="{9E68FD49-B5ED-471E-857C-3671F5C1B4EC}" destId="{90C682D3-3DEC-43B6-8FEA-053E1F3A811B}" srcOrd="1" destOrd="0" parTransId="{38FA7A29-2648-4D71-A348-3E7874F19601}" sibTransId="{717B1906-CEBF-4708-A188-1D49D66B6C22}"/>
    <dgm:cxn modelId="{C80DD89D-A03C-415B-A608-BB981240A64E}" type="presOf" srcId="{9E68FD49-B5ED-471E-857C-3671F5C1B4EC}" destId="{3FAB2F9B-CE04-4FDA-85E7-C3507FBCF578}" srcOrd="0" destOrd="0" presId="urn:microsoft.com/office/officeart/2005/8/layout/StepDownProcess"/>
    <dgm:cxn modelId="{8DE218D9-04CA-44E4-B52B-99D53CD049EE}" srcId="{90C682D3-3DEC-43B6-8FEA-053E1F3A811B}" destId="{78E9FED4-D931-4A85-8E21-B99EEBBABCC1}" srcOrd="0" destOrd="0" parTransId="{CCC79C30-E963-4686-AD2E-CF4E791FA481}" sibTransId="{4111D795-CE71-4CA4-BE3D-955B1A15CA1B}"/>
    <dgm:cxn modelId="{5D544BCE-92AF-455C-BE33-5E07D6C6DA5C}" type="presOf" srcId="{7BF4CE57-45F7-416C-8A76-C78FD761FC3D}" destId="{E4AD2FBE-9FBB-4FD5-B8D7-AD794CE56BD9}" srcOrd="0" destOrd="0" presId="urn:microsoft.com/office/officeart/2005/8/layout/StepDownProcess"/>
    <dgm:cxn modelId="{44D4877C-C0DB-40B7-BB42-13370EAD9CB6}" type="presOf" srcId="{A74B2E34-726D-404A-AD2B-D0D0359E098A}" destId="{A1590126-C160-4E5D-B447-BEC7CE6BD72E}" srcOrd="0" destOrd="0" presId="urn:microsoft.com/office/officeart/2005/8/layout/StepDownProcess"/>
    <dgm:cxn modelId="{264E7886-75EB-4C87-92EF-506F54A341CB}" type="presOf" srcId="{78E9FED4-D931-4A85-8E21-B99EEBBABCC1}" destId="{C790C007-5839-4CD9-9BD9-5DBE170F66C5}" srcOrd="0" destOrd="0" presId="urn:microsoft.com/office/officeart/2005/8/layout/StepDownProcess"/>
    <dgm:cxn modelId="{A84EA976-65A3-41F5-B363-E1317C79471B}" type="presOf" srcId="{90C682D3-3DEC-43B6-8FEA-053E1F3A811B}" destId="{61CE5531-22D4-4970-8575-4E806FE033DE}" srcOrd="0" destOrd="0" presId="urn:microsoft.com/office/officeart/2005/8/layout/StepDownProcess"/>
    <dgm:cxn modelId="{F37C60D7-777E-4ADA-BA4D-D23046E36B63}" srcId="{9E68FD49-B5ED-471E-857C-3671F5C1B4EC}" destId="{46DE097E-9B25-4308-A058-9CFEA12DF4CD}" srcOrd="0" destOrd="0" parTransId="{3DE3764C-9F62-46B1-A93B-97821358E911}" sibTransId="{FF33E203-E7B1-4847-9D58-47E9104D03F1}"/>
    <dgm:cxn modelId="{DB6B416E-3E69-44ED-909C-D2240B2A38B2}" srcId="{9E68FD49-B5ED-471E-857C-3671F5C1B4EC}" destId="{10A43D98-ED2A-4FE7-82C6-324952D9A227}" srcOrd="2" destOrd="0" parTransId="{ED4C009A-12C3-4E3E-AE13-8CB2E44BD5A8}" sibTransId="{34FD49E3-49FB-4F23-8707-AD7BEAEEE953}"/>
    <dgm:cxn modelId="{FD31F3E0-8C68-497A-8AD9-2DFA940F545C}" srcId="{9E68FD49-B5ED-471E-857C-3671F5C1B4EC}" destId="{7BF4CE57-45F7-416C-8A76-C78FD761FC3D}" srcOrd="3" destOrd="0" parTransId="{CB725777-4E56-4FF1-A7FE-729C6858AF1A}" sibTransId="{692E05B5-E718-4C2B-9D3C-05168948500D}"/>
    <dgm:cxn modelId="{078455FF-5E06-4BDE-8419-CEFCFD47570E}" type="presParOf" srcId="{3FAB2F9B-CE04-4FDA-85E7-C3507FBCF578}" destId="{E35A9C1F-D96F-4F3F-B7FF-785D68965623}" srcOrd="0" destOrd="0" presId="urn:microsoft.com/office/officeart/2005/8/layout/StepDownProcess"/>
    <dgm:cxn modelId="{A77D9D7A-0F2C-47C0-BF20-1C84A44B9383}" type="presParOf" srcId="{E35A9C1F-D96F-4F3F-B7FF-785D68965623}" destId="{1CDCFB55-78A5-45B9-BA09-07FAEA47C433}" srcOrd="0" destOrd="0" presId="urn:microsoft.com/office/officeart/2005/8/layout/StepDownProcess"/>
    <dgm:cxn modelId="{C725E321-B9D2-4984-96BC-CB2D0B415F1D}" type="presParOf" srcId="{E35A9C1F-D96F-4F3F-B7FF-785D68965623}" destId="{448EFC88-333C-4C5E-AD65-0ACBF9C04654}" srcOrd="1" destOrd="0" presId="urn:microsoft.com/office/officeart/2005/8/layout/StepDownProcess"/>
    <dgm:cxn modelId="{A96D0D6E-CAED-430C-9ACA-4664A165F87E}" type="presParOf" srcId="{E35A9C1F-D96F-4F3F-B7FF-785D68965623}" destId="{A1590126-C160-4E5D-B447-BEC7CE6BD72E}" srcOrd="2" destOrd="0" presId="urn:microsoft.com/office/officeart/2005/8/layout/StepDownProcess"/>
    <dgm:cxn modelId="{1A1F9392-53FF-4079-B0F4-8528736679C4}" type="presParOf" srcId="{3FAB2F9B-CE04-4FDA-85E7-C3507FBCF578}" destId="{03575E89-D7AD-4E70-A866-2AFC14624B1B}" srcOrd="1" destOrd="0" presId="urn:microsoft.com/office/officeart/2005/8/layout/StepDownProcess"/>
    <dgm:cxn modelId="{69468C86-9AE0-40EC-9668-6FEC72D5AD4A}" type="presParOf" srcId="{3FAB2F9B-CE04-4FDA-85E7-C3507FBCF578}" destId="{3534EDC2-D4AF-4A19-9889-29CB8B847B56}" srcOrd="2" destOrd="0" presId="urn:microsoft.com/office/officeart/2005/8/layout/StepDownProcess"/>
    <dgm:cxn modelId="{6A191EC3-AB93-40DB-8007-59CAAFFE7D0E}" type="presParOf" srcId="{3534EDC2-D4AF-4A19-9889-29CB8B847B56}" destId="{69E5DDEF-C74C-41A6-836E-41F5E2E63612}" srcOrd="0" destOrd="0" presId="urn:microsoft.com/office/officeart/2005/8/layout/StepDownProcess"/>
    <dgm:cxn modelId="{9E2E0CD4-88BE-413C-BC35-2EC909C4AC97}" type="presParOf" srcId="{3534EDC2-D4AF-4A19-9889-29CB8B847B56}" destId="{61CE5531-22D4-4970-8575-4E806FE033DE}" srcOrd="1" destOrd="0" presId="urn:microsoft.com/office/officeart/2005/8/layout/StepDownProcess"/>
    <dgm:cxn modelId="{EAB8047D-BE5B-4E77-A7AD-CB90E3EC4FEA}" type="presParOf" srcId="{3534EDC2-D4AF-4A19-9889-29CB8B847B56}" destId="{C790C007-5839-4CD9-9BD9-5DBE170F66C5}" srcOrd="2" destOrd="0" presId="urn:microsoft.com/office/officeart/2005/8/layout/StepDownProcess"/>
    <dgm:cxn modelId="{75A2E3EB-71C6-4C5F-A7D2-AB186BBFA268}" type="presParOf" srcId="{3FAB2F9B-CE04-4FDA-85E7-C3507FBCF578}" destId="{3715362B-8537-4AD7-8DB7-C3BD4E8826F4}" srcOrd="3" destOrd="0" presId="urn:microsoft.com/office/officeart/2005/8/layout/StepDownProcess"/>
    <dgm:cxn modelId="{F3592E50-650A-411F-A4F5-5AC7300F93A0}" type="presParOf" srcId="{3FAB2F9B-CE04-4FDA-85E7-C3507FBCF578}" destId="{C5F70D94-7DC8-4B5C-8462-DD529526F187}" srcOrd="4" destOrd="0" presId="urn:microsoft.com/office/officeart/2005/8/layout/StepDownProcess"/>
    <dgm:cxn modelId="{DD57012B-D8AB-4854-8CCB-E2586A15655F}" type="presParOf" srcId="{C5F70D94-7DC8-4B5C-8462-DD529526F187}" destId="{C254C2B4-D8D4-4776-8A55-ABB15EED4A11}" srcOrd="0" destOrd="0" presId="urn:microsoft.com/office/officeart/2005/8/layout/StepDownProcess"/>
    <dgm:cxn modelId="{D8F1B114-0F76-4038-ABF9-C5C80C659DB6}" type="presParOf" srcId="{C5F70D94-7DC8-4B5C-8462-DD529526F187}" destId="{F901676B-C7F0-4478-B38E-883F4AA6F531}" srcOrd="1" destOrd="0" presId="urn:microsoft.com/office/officeart/2005/8/layout/StepDownProcess"/>
    <dgm:cxn modelId="{53F577BD-9822-4BF0-BD52-4E44FB3037C0}" type="presParOf" srcId="{C5F70D94-7DC8-4B5C-8462-DD529526F187}" destId="{C0724814-4490-4086-8D37-6BB4B9C3A6E4}" srcOrd="2" destOrd="0" presId="urn:microsoft.com/office/officeart/2005/8/layout/StepDownProcess"/>
    <dgm:cxn modelId="{72D5A8DA-8ABB-429A-8AE8-CFA7B5A94FB0}" type="presParOf" srcId="{3FAB2F9B-CE04-4FDA-85E7-C3507FBCF578}" destId="{DD6863B4-3CAE-474C-AA21-7FFF39EAF0B6}" srcOrd="5" destOrd="0" presId="urn:microsoft.com/office/officeart/2005/8/layout/StepDownProcess"/>
    <dgm:cxn modelId="{6AB7C364-8A3D-4023-82AB-D2982AB8AC0E}" type="presParOf" srcId="{3FAB2F9B-CE04-4FDA-85E7-C3507FBCF578}" destId="{8EC22D6A-14AA-4B82-B797-54E42831C71C}" srcOrd="6" destOrd="0" presId="urn:microsoft.com/office/officeart/2005/8/layout/StepDownProcess"/>
    <dgm:cxn modelId="{85B34B5B-B6A1-4853-B3DB-751908D15C5A}" type="presParOf" srcId="{8EC22D6A-14AA-4B82-B797-54E42831C71C}" destId="{E4AD2FBE-9FBB-4FD5-B8D7-AD794CE56BD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0BB8-D30F-43C6-B48A-F9E28EA3E62D}">
      <dsp:nvSpPr>
        <dsp:cNvPr id="0" name=""/>
        <dsp:cNvSpPr/>
      </dsp:nvSpPr>
      <dsp:spPr>
        <a:xfrm>
          <a:off x="323666" y="1696"/>
          <a:ext cx="2976658" cy="148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Teilprojekt 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Entwicklung Projektwochen-Format</a:t>
          </a:r>
          <a:endParaRPr lang="de-DE" sz="2200" kern="1200" dirty="0"/>
        </a:p>
      </dsp:txBody>
      <dsp:txXfrm>
        <a:off x="323666" y="1696"/>
        <a:ext cx="2976658" cy="1488329"/>
      </dsp:txXfrm>
    </dsp:sp>
    <dsp:sp modelId="{6060AA91-2A64-4E56-88FB-D0947EFFCFFE}">
      <dsp:nvSpPr>
        <dsp:cNvPr id="0" name=""/>
        <dsp:cNvSpPr/>
      </dsp:nvSpPr>
      <dsp:spPr>
        <a:xfrm>
          <a:off x="621332" y="1490025"/>
          <a:ext cx="297665" cy="111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247"/>
              </a:lnTo>
              <a:lnTo>
                <a:pt x="297665" y="11162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90BBC-42AE-4C8A-9F53-A9B3189518AB}">
      <dsp:nvSpPr>
        <dsp:cNvPr id="0" name=""/>
        <dsp:cNvSpPr/>
      </dsp:nvSpPr>
      <dsp:spPr>
        <a:xfrm>
          <a:off x="918998" y="1862108"/>
          <a:ext cx="2381327" cy="1488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Forschung &amp; Entwicklung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Projektwochen-Format wird entwickelt und nach den Anwendungen jeweils optimiert </a:t>
          </a:r>
          <a:endParaRPr lang="de-DE" sz="1600" kern="1200" dirty="0"/>
        </a:p>
      </dsp:txBody>
      <dsp:txXfrm>
        <a:off x="918998" y="1862108"/>
        <a:ext cx="2381327" cy="1488329"/>
      </dsp:txXfrm>
    </dsp:sp>
    <dsp:sp modelId="{025C6A1B-954C-474E-B065-2F210A1CECFD}">
      <dsp:nvSpPr>
        <dsp:cNvPr id="0" name=""/>
        <dsp:cNvSpPr/>
      </dsp:nvSpPr>
      <dsp:spPr>
        <a:xfrm>
          <a:off x="4044490" y="1696"/>
          <a:ext cx="2976658" cy="14883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Teilprojekt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Durchführung Projektwochen</a:t>
          </a:r>
          <a:endParaRPr lang="de-DE" sz="2200" kern="1200" dirty="0"/>
        </a:p>
      </dsp:txBody>
      <dsp:txXfrm>
        <a:off x="4044490" y="1696"/>
        <a:ext cx="2976658" cy="1488329"/>
      </dsp:txXfrm>
    </dsp:sp>
    <dsp:sp modelId="{8991C0F1-2D72-4C68-A925-1B2E8BF4083A}">
      <dsp:nvSpPr>
        <dsp:cNvPr id="0" name=""/>
        <dsp:cNvSpPr/>
      </dsp:nvSpPr>
      <dsp:spPr>
        <a:xfrm>
          <a:off x="4342156" y="1490025"/>
          <a:ext cx="297665" cy="111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247"/>
              </a:lnTo>
              <a:lnTo>
                <a:pt x="297665" y="11162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2CF0D-32ED-45FC-AB5A-A6E1A400795F}">
      <dsp:nvSpPr>
        <dsp:cNvPr id="0" name=""/>
        <dsp:cNvSpPr/>
      </dsp:nvSpPr>
      <dsp:spPr>
        <a:xfrm>
          <a:off x="4639822" y="1862108"/>
          <a:ext cx="2381327" cy="14883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Inhaltliche Durchführung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 </a:t>
          </a:r>
          <a:r>
            <a:rPr lang="de-DE" sz="1600" kern="1200" dirty="0" smtClean="0"/>
            <a:t>Schüler/-innen bearbeiten konkrete Herausforderung pro </a:t>
          </a:r>
          <a:r>
            <a:rPr lang="de-DE" sz="1600" kern="1200" dirty="0" err="1" smtClean="0"/>
            <a:t>AktivRegion</a:t>
          </a:r>
          <a:endParaRPr lang="de-DE" sz="1900" kern="1200" dirty="0"/>
        </a:p>
      </dsp:txBody>
      <dsp:txXfrm>
        <a:off x="4639822" y="1862108"/>
        <a:ext cx="2381327" cy="1488329"/>
      </dsp:txXfrm>
    </dsp:sp>
    <dsp:sp modelId="{8B036F50-F562-41A3-9F5F-F2E2BC26DE41}">
      <dsp:nvSpPr>
        <dsp:cNvPr id="0" name=""/>
        <dsp:cNvSpPr/>
      </dsp:nvSpPr>
      <dsp:spPr>
        <a:xfrm>
          <a:off x="4342156" y="1490025"/>
          <a:ext cx="297665" cy="297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658"/>
              </a:lnTo>
              <a:lnTo>
                <a:pt x="297665" y="2976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98D4D-374F-418F-A24B-37E7FF794D38}">
      <dsp:nvSpPr>
        <dsp:cNvPr id="0" name=""/>
        <dsp:cNvSpPr/>
      </dsp:nvSpPr>
      <dsp:spPr>
        <a:xfrm>
          <a:off x="4639822" y="3722520"/>
          <a:ext cx="2381327" cy="1488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Methodik /  Vorgehen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Das entwickelte Format wird getestet und ausgewertet</a:t>
          </a:r>
          <a:endParaRPr lang="de-DE" sz="1600" kern="1200" dirty="0"/>
        </a:p>
      </dsp:txBody>
      <dsp:txXfrm>
        <a:off x="4639822" y="3722520"/>
        <a:ext cx="2381327" cy="1488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C0BB8-D30F-43C6-B48A-F9E28EA3E62D}">
      <dsp:nvSpPr>
        <dsp:cNvPr id="0" name=""/>
        <dsp:cNvSpPr/>
      </dsp:nvSpPr>
      <dsp:spPr>
        <a:xfrm>
          <a:off x="323666" y="1696"/>
          <a:ext cx="2976658" cy="148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Teilprojekt 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Entwicklung Projektwochen-Format</a:t>
          </a:r>
          <a:endParaRPr lang="de-DE" sz="2200" kern="1200" dirty="0"/>
        </a:p>
      </dsp:txBody>
      <dsp:txXfrm>
        <a:off x="323666" y="1696"/>
        <a:ext cx="2976658" cy="1488329"/>
      </dsp:txXfrm>
    </dsp:sp>
    <dsp:sp modelId="{6060AA91-2A64-4E56-88FB-D0947EFFCFFE}">
      <dsp:nvSpPr>
        <dsp:cNvPr id="0" name=""/>
        <dsp:cNvSpPr/>
      </dsp:nvSpPr>
      <dsp:spPr>
        <a:xfrm>
          <a:off x="621332" y="1490025"/>
          <a:ext cx="297665" cy="111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247"/>
              </a:lnTo>
              <a:lnTo>
                <a:pt x="297665" y="11162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90BBC-42AE-4C8A-9F53-A9B3189518AB}">
      <dsp:nvSpPr>
        <dsp:cNvPr id="0" name=""/>
        <dsp:cNvSpPr/>
      </dsp:nvSpPr>
      <dsp:spPr>
        <a:xfrm>
          <a:off x="918998" y="1862108"/>
          <a:ext cx="2381327" cy="1488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Forschung &amp; Entwicklung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Format-Entwicklung und Optimierung: alle Partner – finanziert über DBU-Antrag </a:t>
          </a:r>
          <a:endParaRPr lang="de-DE" sz="1600" kern="1200" dirty="0"/>
        </a:p>
      </dsp:txBody>
      <dsp:txXfrm>
        <a:off x="918998" y="1862108"/>
        <a:ext cx="2381327" cy="1488329"/>
      </dsp:txXfrm>
    </dsp:sp>
    <dsp:sp modelId="{E2988E7F-C280-4B78-8C64-3E14F5BBFCC3}">
      <dsp:nvSpPr>
        <dsp:cNvPr id="0" name=""/>
        <dsp:cNvSpPr/>
      </dsp:nvSpPr>
      <dsp:spPr>
        <a:xfrm>
          <a:off x="621332" y="1490025"/>
          <a:ext cx="297665" cy="297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658"/>
              </a:lnTo>
              <a:lnTo>
                <a:pt x="297665" y="2976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731CB-E8FD-4AAE-B809-BA2B1A5C67A3}">
      <dsp:nvSpPr>
        <dsp:cNvPr id="0" name=""/>
        <dsp:cNvSpPr/>
      </dsp:nvSpPr>
      <dsp:spPr>
        <a:xfrm>
          <a:off x="918998" y="3722520"/>
          <a:ext cx="2381327" cy="1488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Co-Finanzierung über alle Projektpartner (Eigenanteile), EKSH und evtl. NAH.SH</a:t>
          </a:r>
          <a:endParaRPr lang="de-DE" sz="1600" kern="1200" dirty="0"/>
        </a:p>
      </dsp:txBody>
      <dsp:txXfrm>
        <a:off x="918998" y="3722520"/>
        <a:ext cx="2381327" cy="1488329"/>
      </dsp:txXfrm>
    </dsp:sp>
    <dsp:sp modelId="{025C6A1B-954C-474E-B065-2F210A1CECFD}">
      <dsp:nvSpPr>
        <dsp:cNvPr id="0" name=""/>
        <dsp:cNvSpPr/>
      </dsp:nvSpPr>
      <dsp:spPr>
        <a:xfrm>
          <a:off x="4044490" y="1696"/>
          <a:ext cx="2976658" cy="14883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Teilprojekt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Durchführung Projektwochen</a:t>
          </a:r>
          <a:endParaRPr lang="de-DE" sz="2200" kern="1200" dirty="0"/>
        </a:p>
      </dsp:txBody>
      <dsp:txXfrm>
        <a:off x="4044490" y="1696"/>
        <a:ext cx="2976658" cy="1488329"/>
      </dsp:txXfrm>
    </dsp:sp>
    <dsp:sp modelId="{8991C0F1-2D72-4C68-A925-1B2E8BF4083A}">
      <dsp:nvSpPr>
        <dsp:cNvPr id="0" name=""/>
        <dsp:cNvSpPr/>
      </dsp:nvSpPr>
      <dsp:spPr>
        <a:xfrm>
          <a:off x="4342156" y="1490025"/>
          <a:ext cx="297665" cy="111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247"/>
              </a:lnTo>
              <a:lnTo>
                <a:pt x="297665" y="111624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2CF0D-32ED-45FC-AB5A-A6E1A400795F}">
      <dsp:nvSpPr>
        <dsp:cNvPr id="0" name=""/>
        <dsp:cNvSpPr/>
      </dsp:nvSpPr>
      <dsp:spPr>
        <a:xfrm>
          <a:off x="4639822" y="1862108"/>
          <a:ext cx="2381327" cy="148832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Inhaltliche Durchführung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Institut für Vernetztes Denken </a:t>
          </a:r>
          <a:r>
            <a:rPr lang="de-DE" sz="1500" kern="1200" dirty="0" err="1" smtClean="0"/>
            <a:t>Bredeneek</a:t>
          </a:r>
          <a:r>
            <a:rPr lang="de-DE" sz="1500" kern="1200" dirty="0" smtClean="0"/>
            <a:t>; Förderantrag </a:t>
          </a:r>
          <a:r>
            <a:rPr lang="de-DE" sz="1500" kern="1200" dirty="0" err="1" smtClean="0"/>
            <a:t>AktivRegionen</a:t>
          </a:r>
          <a:r>
            <a:rPr lang="de-DE" sz="1500" kern="1200" dirty="0" smtClean="0"/>
            <a:t>, Co-Finanzierung über EKSH</a:t>
          </a:r>
          <a:endParaRPr lang="de-DE" sz="1500" kern="1200" dirty="0"/>
        </a:p>
      </dsp:txBody>
      <dsp:txXfrm>
        <a:off x="4639822" y="1862108"/>
        <a:ext cx="2381327" cy="1488329"/>
      </dsp:txXfrm>
    </dsp:sp>
    <dsp:sp modelId="{8B036F50-F562-41A3-9F5F-F2E2BC26DE41}">
      <dsp:nvSpPr>
        <dsp:cNvPr id="0" name=""/>
        <dsp:cNvSpPr/>
      </dsp:nvSpPr>
      <dsp:spPr>
        <a:xfrm>
          <a:off x="4342156" y="1490025"/>
          <a:ext cx="297665" cy="297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658"/>
              </a:lnTo>
              <a:lnTo>
                <a:pt x="297665" y="297665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98D4D-374F-418F-A24B-37E7FF794D38}">
      <dsp:nvSpPr>
        <dsp:cNvPr id="0" name=""/>
        <dsp:cNvSpPr/>
      </dsp:nvSpPr>
      <dsp:spPr>
        <a:xfrm>
          <a:off x="4639822" y="3722520"/>
          <a:ext cx="2381327" cy="148832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Methodik  (Testläufe)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err="1" smtClean="0"/>
            <a:t>Consideo</a:t>
          </a:r>
          <a:r>
            <a:rPr lang="de-DE" sz="1600" kern="1200" dirty="0" smtClean="0"/>
            <a:t>, </a:t>
          </a:r>
          <a:r>
            <a:rPr lang="de-DE" sz="1600" kern="1200" dirty="0" err="1" smtClean="0"/>
            <a:t>Sheff</a:t>
          </a:r>
          <a:r>
            <a:rPr lang="de-DE" sz="1600" kern="1200" dirty="0" smtClean="0"/>
            <a:t>-Z; finanziert über DBU,  Eigenanteile und evtl. NAH.SH</a:t>
          </a:r>
          <a:endParaRPr lang="de-DE" sz="1600" kern="1200" dirty="0"/>
        </a:p>
      </dsp:txBody>
      <dsp:txXfrm>
        <a:off x="4639822" y="3722520"/>
        <a:ext cx="2381327" cy="14883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22017-8F17-4D8D-9A3F-70B579B7D9F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B5-33AD-4FF5-B21C-917653B751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442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344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344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76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76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095C3-E7A3-43DD-8AD9-8D809304FF2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280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053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7507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2801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503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2096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64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209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8985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1910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0407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158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A18A-B08C-4D16-9689-8E3582658B42}" type="datetimeFigureOut">
              <a:rPr lang="de-DE" smtClean="0"/>
              <a:pPr/>
              <a:t>06.12.2016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1F9C-5F50-4C7A-8D09-3EF2ABD52D3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997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6185"/>
            <a:ext cx="8840132" cy="663009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9512" y="207854"/>
            <a:ext cx="8964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 smtClean="0">
                <a:solidFill>
                  <a:schemeClr val="bg1">
                    <a:lumMod val="50000"/>
                  </a:schemeClr>
                </a:solidFill>
              </a:rPr>
              <a:t>Jugend gestaltet nachhaltige Zukunft </a:t>
            </a:r>
          </a:p>
          <a:p>
            <a:pPr algn="ctr"/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Schleswig-Holstein als Reallabor für Bürgerbeteiligung und Nachhaltigkeitshandeln</a:t>
            </a:r>
            <a:endParaRPr lang="de-DE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57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Budget: Förderantrag </a:t>
            </a:r>
            <a:r>
              <a:rPr lang="de-DE" sz="4000" b="1" dirty="0" err="1" smtClean="0">
                <a:solidFill>
                  <a:schemeClr val="bg1">
                    <a:lumMod val="50000"/>
                  </a:schemeClr>
                </a:solidFill>
              </a:rPr>
              <a:t>AktivRegionen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86" y="1196752"/>
            <a:ext cx="8294155" cy="50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740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Öffentlichkeitsarbeit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4204" y="1030843"/>
            <a:ext cx="60121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Bisheriges Medieninteresse: 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Regionale und überregionale Printmedien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Funk &amp; Fernsehen (ARD, ZDF, KIKA etc.) </a:t>
            </a: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Geplante Maßnahmen: 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Regionale Printmedien: Anwendungsbericht pro Schule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Überregionale Medien: Berichte über Initiative und über jährliche Preisverleihungen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Potenzial für eine eigene Image-Kampagne</a:t>
            </a: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KIKA-Beitr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941" y="1124744"/>
            <a:ext cx="2846980" cy="21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DF-Beitr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83" y="3501008"/>
            <a:ext cx="2885309" cy="16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770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Weitere Vorgehensweise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xmlns="" val="1526339089"/>
              </p:ext>
            </p:extLst>
          </p:nvPr>
        </p:nvGraphicFramePr>
        <p:xfrm>
          <a:off x="-252536" y="1124744"/>
          <a:ext cx="784887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pieren 7"/>
          <p:cNvGrpSpPr/>
          <p:nvPr/>
        </p:nvGrpSpPr>
        <p:grpSpPr>
          <a:xfrm>
            <a:off x="5724128" y="3897761"/>
            <a:ext cx="2614909" cy="937526"/>
            <a:chOff x="3617835" y="1440157"/>
            <a:chExt cx="2614909" cy="937526"/>
          </a:xfrm>
        </p:grpSpPr>
        <p:sp>
          <p:nvSpPr>
            <p:cNvPr id="9" name="Rechteck 8"/>
            <p:cNvSpPr/>
            <p:nvPr/>
          </p:nvSpPr>
          <p:spPr>
            <a:xfrm>
              <a:off x="4193899" y="1440158"/>
              <a:ext cx="2038845" cy="9375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hteck 9"/>
            <p:cNvSpPr/>
            <p:nvPr/>
          </p:nvSpPr>
          <p:spPr>
            <a:xfrm>
              <a:off x="3617835" y="1440157"/>
              <a:ext cx="2038845" cy="9375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600" kern="1200" dirty="0" smtClean="0"/>
                <a:t>10 </a:t>
              </a:r>
              <a:r>
                <a:rPr lang="de-DE" sz="1600" kern="1200" dirty="0" err="1" smtClean="0"/>
                <a:t>AktivRegionen</a:t>
              </a:r>
              <a:endParaRPr lang="de-DE" sz="1600" kern="1200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7105155" y="5157192"/>
            <a:ext cx="2038845" cy="93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600" dirty="0" smtClean="0"/>
              <a:t>5-6</a:t>
            </a:r>
            <a:r>
              <a:rPr lang="de-DE" sz="1600" kern="1200" dirty="0" smtClean="0"/>
              <a:t> </a:t>
            </a:r>
            <a:r>
              <a:rPr lang="de-DE" sz="1600" kern="1200" dirty="0" err="1" smtClean="0"/>
              <a:t>AktivRegionen</a:t>
            </a:r>
            <a:endParaRPr lang="de-DE" sz="1600" kern="1200" dirty="0"/>
          </a:p>
        </p:txBody>
      </p:sp>
    </p:spTree>
    <p:extLst>
      <p:ext uri="{BB962C8B-B14F-4D97-AF65-F5344CB8AC3E}">
        <p14:creationId xmlns:p14="http://schemas.microsoft.com/office/powerpoint/2010/main" xmlns="" val="348828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Übersicht Absichtserklärungen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191" y="1484785"/>
            <a:ext cx="4477809" cy="36004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824518"/>
            <a:ext cx="60121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Schwentine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-Holsteinische Schweiz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Nordfriesland-Nord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Dithmarschen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Steinburg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Holsteiner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Auenland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Holsteins Herz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Herzogtum-Lauenburg Nord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Schlei-Ostsee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Eider- und Kanalregion Rendsburg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Wagrien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-Fehmarn</a:t>
            </a:r>
          </a:p>
          <a:p>
            <a:pPr lvl="1" indent="-457200">
              <a:buFont typeface="+mj-lt"/>
              <a:buAutoNum type="arabicPeriod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Sachsenwald-Elbe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Mitte des Nordens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Pinneberger Marsch &amp; Geest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Alsterland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AktivRegion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Mittelholstein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Evtl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Sieker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Land Sachsenwald </a:t>
            </a:r>
          </a:p>
          <a:p>
            <a:pPr marL="0" lvl="1"/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8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79512" y="20785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Pilotprojekt (Umweltbundesamt)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 descr="Modeln an Schul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6571"/>
            <a:ext cx="6624736" cy="4156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756" y="3645024"/>
            <a:ext cx="4482244" cy="33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31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Projektziele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700808"/>
            <a:ext cx="3563887" cy="39604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824518"/>
            <a:ext cx="82809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Projektwochen-Format: Forschung, Entwicklung, Erprobung und Optimierung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Ziele der Projektwochen an Schulen: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Mobilisierung pro Bürgerbeteiligung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Sensibilisierung für Nachhaltigkeit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Methodenvermittlung Vernetztes Denken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Partizipation: Erstellung eigener Zukunftskonzepte </a:t>
            </a:r>
          </a:p>
          <a:p>
            <a:pPr lvl="1"/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     für die Region (Anwendung Vernetztes Denken)</a:t>
            </a:r>
          </a:p>
          <a:p>
            <a:pPr lvl="1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-     Stärkung des Nachhaltigkeitshandelns</a:t>
            </a:r>
          </a:p>
          <a:p>
            <a:pPr lvl="1"/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Aufbau von bis zu 3 Stützpunktschulen pro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AktivRegion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Teilnahme von mehr als 30 Schulen mit 2 Schulklassen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Schwerpunktthemen: 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Nachhaltige Mobilität im ländlichen Raum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Nachhaltige Energieversorgung und –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nutzung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Nachhaltige Ressourcennutzung</a:t>
            </a:r>
          </a:p>
          <a:p>
            <a:pPr marL="800100" lvl="1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Nachhaltiger Tourismus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Preisverleihung: Auszeichnung der 3 besten Beiträge</a:t>
            </a: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52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Projektpartner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409" y="1484784"/>
            <a:ext cx="5328591" cy="42844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824518"/>
            <a:ext cx="60121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Partner: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Institut für Vernetztes Denken </a:t>
            </a: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Bredeneek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Consideo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GmbH,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Lübeck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SHeff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-Z – EKSH</a:t>
            </a:r>
          </a:p>
          <a:p>
            <a:pPr marL="0" lvl="1"/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Transferpartner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0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Schulen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10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AktivRegionen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IQSH</a:t>
            </a:r>
          </a:p>
          <a:p>
            <a:pPr marL="0" lvl="1"/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Finanzierung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EKSH -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Gesellschaft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für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Energie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und</a:t>
            </a:r>
          </a:p>
          <a:p>
            <a:pPr marL="0" lvl="1"/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     Klimaschutz SH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Eigenanteile Projektpartner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evtl. NAH.SH</a:t>
            </a: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Förderung: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Deutsche Bundesstiftung Umwelt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chemeClr val="bg1">
                    <a:lumMod val="50000"/>
                  </a:schemeClr>
                </a:solidFill>
              </a:rPr>
              <a:t>AktivRegionen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46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Vorgehen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xmlns="" val="1893537514"/>
              </p:ext>
            </p:extLst>
          </p:nvPr>
        </p:nvGraphicFramePr>
        <p:xfrm>
          <a:off x="1115616" y="980728"/>
          <a:ext cx="7344816" cy="521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0910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Finanzierung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xmlns="" val="3192862444"/>
              </p:ext>
            </p:extLst>
          </p:nvPr>
        </p:nvGraphicFramePr>
        <p:xfrm>
          <a:off x="1115616" y="980728"/>
          <a:ext cx="7344816" cy="521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9796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Ablauf Projektwoche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52" y="1556792"/>
            <a:ext cx="820891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623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Gesamtfinanzierung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9268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796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116632"/>
            <a:ext cx="9324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chemeClr val="bg1">
                    <a:lumMod val="50000"/>
                  </a:schemeClr>
                </a:solidFill>
              </a:rPr>
              <a:t>Budget: Förderantrag </a:t>
            </a:r>
            <a:r>
              <a:rPr lang="de-DE" sz="4000" b="1" dirty="0" err="1" smtClean="0">
                <a:solidFill>
                  <a:schemeClr val="bg1">
                    <a:lumMod val="50000"/>
                  </a:schemeClr>
                </a:solidFill>
              </a:rPr>
              <a:t>AktivRegionen</a:t>
            </a:r>
            <a:endParaRPr lang="de-DE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7992889" cy="551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895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Bildschirmpräsentation (4:3)</PresentationFormat>
  <Paragraphs>136</Paragraphs>
  <Slides>13</Slides>
  <Notes>13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</dc:creator>
  <cp:lastModifiedBy>Win User</cp:lastModifiedBy>
  <cp:revision>56</cp:revision>
  <dcterms:created xsi:type="dcterms:W3CDTF">2015-03-10T09:20:01Z</dcterms:created>
  <dcterms:modified xsi:type="dcterms:W3CDTF">2016-12-06T08:08:20Z</dcterms:modified>
</cp:coreProperties>
</file>